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68" r:id="rId4"/>
    <p:sldId id="269" r:id="rId5"/>
    <p:sldId id="267" r:id="rId6"/>
    <p:sldId id="261" r:id="rId7"/>
    <p:sldId id="262" r:id="rId8"/>
    <p:sldId id="263" r:id="rId9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358BCDD-6381-418E-9591-043E1881FD59}">
          <p14:sldIdLst>
            <p14:sldId id="256"/>
          </p14:sldIdLst>
        </p14:section>
        <p14:section name="PROBLEM,SOLUTIO,ARCHITECTURE,TECHNOLOGY" id="{08B9384A-A7AA-4B7F-B614-59A2E00117A3}">
          <p14:sldIdLst>
            <p14:sldId id="264"/>
            <p14:sldId id="268"/>
            <p14:sldId id="269"/>
            <p14:sldId id="267"/>
          </p14:sldIdLst>
        </p14:section>
        <p14:section name="FEATURE/USP,REFRENCE/LINKS" id="{9F6CE3E5-5634-4947-B77B-50931DDC1E9F}">
          <p14:sldIdLst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B0BD"/>
    <a:srgbClr val="659FAF"/>
    <a:srgbClr val="5D9AAB"/>
    <a:srgbClr val="30545E"/>
    <a:srgbClr val="72A7B6"/>
    <a:srgbClr val="5796A7"/>
    <a:srgbClr val="467886"/>
    <a:srgbClr val="406F7C"/>
    <a:srgbClr val="37606B"/>
    <a:srgbClr val="BAD5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9" autoAdjust="0"/>
    <p:restoredTop sz="94610"/>
  </p:normalViewPr>
  <p:slideViewPr>
    <p:cSldViewPr snapToGrid="0" snapToObjects="1">
      <p:cViewPr varScale="1">
        <p:scale>
          <a:sx n="113" d="100"/>
          <a:sy n="113" d="100"/>
        </p:scale>
        <p:origin x="61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isveen kaur" userId="91c6d1b2886c22e1" providerId="LiveId" clId="{E9537260-820D-4835-86CB-121C7FD04C9B}"/>
    <pc:docChg chg="undo redo custSel addSld delSld modSld sldOrd addSection modSection">
      <pc:chgData name="jaisveen kaur" userId="91c6d1b2886c22e1" providerId="LiveId" clId="{E9537260-820D-4835-86CB-121C7FD04C9B}" dt="2025-10-30T17:09:36.844" v="2594" actId="1076"/>
      <pc:docMkLst>
        <pc:docMk/>
      </pc:docMkLst>
      <pc:sldChg chg="modSp mod">
        <pc:chgData name="jaisveen kaur" userId="91c6d1b2886c22e1" providerId="LiveId" clId="{E9537260-820D-4835-86CB-121C7FD04C9B}" dt="2025-10-29T16:40:33.073" v="362" actId="20577"/>
        <pc:sldMkLst>
          <pc:docMk/>
          <pc:sldMk cId="0" sldId="256"/>
        </pc:sldMkLst>
        <pc:spChg chg="mod">
          <ac:chgData name="jaisveen kaur" userId="91c6d1b2886c22e1" providerId="LiveId" clId="{E9537260-820D-4835-86CB-121C7FD04C9B}" dt="2025-10-29T16:40:33.073" v="362" actId="20577"/>
          <ac:spMkLst>
            <pc:docMk/>
            <pc:sldMk cId="0" sldId="256"/>
            <ac:spMk id="5" creationId="{00000000-0000-0000-0000-000000000000}"/>
          </ac:spMkLst>
        </pc:spChg>
        <pc:picChg chg="mod">
          <ac:chgData name="jaisveen kaur" userId="91c6d1b2886c22e1" providerId="LiveId" clId="{E9537260-820D-4835-86CB-121C7FD04C9B}" dt="2025-10-29T16:18:24.097" v="43" actId="1076"/>
          <ac:picMkLst>
            <pc:docMk/>
            <pc:sldMk cId="0" sldId="256"/>
            <ac:picMk id="2" creationId="{00000000-0000-0000-0000-000000000000}"/>
          </ac:picMkLst>
        </pc:picChg>
      </pc:sldChg>
      <pc:sldChg chg="addSp delSp modSp del mod setBg">
        <pc:chgData name="jaisveen kaur" userId="91c6d1b2886c22e1" providerId="LiveId" clId="{E9537260-820D-4835-86CB-121C7FD04C9B}" dt="2025-10-29T16:32:11.634" v="268" actId="47"/>
        <pc:sldMkLst>
          <pc:docMk/>
          <pc:sldMk cId="0" sldId="257"/>
        </pc:sldMkLst>
        <pc:spChg chg="del mod">
          <ac:chgData name="jaisveen kaur" userId="91c6d1b2886c22e1" providerId="LiveId" clId="{E9537260-820D-4835-86CB-121C7FD04C9B}" dt="2025-10-29T16:12:19.149" v="14" actId="478"/>
          <ac:spMkLst>
            <pc:docMk/>
            <pc:sldMk cId="0" sldId="257"/>
            <ac:spMk id="3" creationId="{00000000-0000-0000-0000-000000000000}"/>
          </ac:spMkLst>
        </pc:spChg>
        <pc:spChg chg="del">
          <ac:chgData name="jaisveen kaur" userId="91c6d1b2886c22e1" providerId="LiveId" clId="{E9537260-820D-4835-86CB-121C7FD04C9B}" dt="2025-10-29T16:18:37.433" v="47" actId="478"/>
          <ac:spMkLst>
            <pc:docMk/>
            <pc:sldMk cId="0" sldId="257"/>
            <ac:spMk id="4" creationId="{00000000-0000-0000-0000-000000000000}"/>
          </ac:spMkLst>
        </pc:spChg>
        <pc:spChg chg="add del mod">
          <ac:chgData name="jaisveen kaur" userId="91c6d1b2886c22e1" providerId="LiveId" clId="{E9537260-820D-4835-86CB-121C7FD04C9B}" dt="2025-10-29T16:12:10.439" v="12" actId="11529"/>
          <ac:spMkLst>
            <pc:docMk/>
            <pc:sldMk cId="0" sldId="257"/>
            <ac:spMk id="5" creationId="{D467AE32-184A-548F-B38F-7AC022D3928E}"/>
          </ac:spMkLst>
        </pc:spChg>
        <pc:spChg chg="add mod">
          <ac:chgData name="jaisveen kaur" userId="91c6d1b2886c22e1" providerId="LiveId" clId="{E9537260-820D-4835-86CB-121C7FD04C9B}" dt="2025-10-29T16:28:41.086" v="244" actId="207"/>
          <ac:spMkLst>
            <pc:docMk/>
            <pc:sldMk cId="0" sldId="257"/>
            <ac:spMk id="6" creationId="{9987B3F7-9D86-4DD2-A6A0-921F99C3AB54}"/>
          </ac:spMkLst>
        </pc:spChg>
        <pc:spChg chg="add mod">
          <ac:chgData name="jaisveen kaur" userId="91c6d1b2886c22e1" providerId="LiveId" clId="{E9537260-820D-4835-86CB-121C7FD04C9B}" dt="2025-10-29T16:28:14.571" v="187" actId="164"/>
          <ac:spMkLst>
            <pc:docMk/>
            <pc:sldMk cId="0" sldId="257"/>
            <ac:spMk id="7" creationId="{C0D29969-39F1-2A5D-28B7-6791B4885444}"/>
          </ac:spMkLst>
        </pc:spChg>
        <pc:spChg chg="add mod">
          <ac:chgData name="jaisveen kaur" userId="91c6d1b2886c22e1" providerId="LiveId" clId="{E9537260-820D-4835-86CB-121C7FD04C9B}" dt="2025-10-29T16:28:14.571" v="187" actId="164"/>
          <ac:spMkLst>
            <pc:docMk/>
            <pc:sldMk cId="0" sldId="257"/>
            <ac:spMk id="8" creationId="{E1C69186-EB21-3756-A974-0E04CC6F8393}"/>
          </ac:spMkLst>
        </pc:spChg>
        <pc:spChg chg="add mod">
          <ac:chgData name="jaisveen kaur" userId="91c6d1b2886c22e1" providerId="LiveId" clId="{E9537260-820D-4835-86CB-121C7FD04C9B}" dt="2025-10-29T16:31:05.279" v="259" actId="1076"/>
          <ac:spMkLst>
            <pc:docMk/>
            <pc:sldMk cId="0" sldId="257"/>
            <ac:spMk id="9" creationId="{C45D61EB-B5F1-FA55-ED22-84FA34761468}"/>
          </ac:spMkLst>
        </pc:spChg>
        <pc:spChg chg="add mod">
          <ac:chgData name="jaisveen kaur" userId="91c6d1b2886c22e1" providerId="LiveId" clId="{E9537260-820D-4835-86CB-121C7FD04C9B}" dt="2025-10-29T16:28:14.571" v="187" actId="164"/>
          <ac:spMkLst>
            <pc:docMk/>
            <pc:sldMk cId="0" sldId="257"/>
            <ac:spMk id="10" creationId="{6866979C-89A1-CDA9-EE52-5F3BDA25E2EE}"/>
          </ac:spMkLst>
        </pc:spChg>
        <pc:spChg chg="add mod">
          <ac:chgData name="jaisveen kaur" userId="91c6d1b2886c22e1" providerId="LiveId" clId="{E9537260-820D-4835-86CB-121C7FD04C9B}" dt="2025-10-29T16:30:45.404" v="257" actId="1076"/>
          <ac:spMkLst>
            <pc:docMk/>
            <pc:sldMk cId="0" sldId="257"/>
            <ac:spMk id="11" creationId="{D61FC0A7-BAD7-0916-8199-FAE1D3572765}"/>
          </ac:spMkLst>
        </pc:spChg>
        <pc:spChg chg="add mod">
          <ac:chgData name="jaisveen kaur" userId="91c6d1b2886c22e1" providerId="LiveId" clId="{E9537260-820D-4835-86CB-121C7FD04C9B}" dt="2025-10-29T16:30:36.572" v="256" actId="1076"/>
          <ac:spMkLst>
            <pc:docMk/>
            <pc:sldMk cId="0" sldId="257"/>
            <ac:spMk id="12" creationId="{F879ACCE-D62A-2675-A526-39B92012B998}"/>
          </ac:spMkLst>
        </pc:spChg>
        <pc:grpChg chg="add mod">
          <ac:chgData name="jaisveen kaur" userId="91c6d1b2886c22e1" providerId="LiveId" clId="{E9537260-820D-4835-86CB-121C7FD04C9B}" dt="2025-10-29T16:30:29.749" v="255" actId="1076"/>
          <ac:grpSpMkLst>
            <pc:docMk/>
            <pc:sldMk cId="0" sldId="257"/>
            <ac:grpSpMk id="13" creationId="{80315AEE-6C52-28F3-3FE1-3DD320C223A3}"/>
          </ac:grpSpMkLst>
        </pc:grpChg>
        <pc:picChg chg="del mod">
          <ac:chgData name="jaisveen kaur" userId="91c6d1b2886c22e1" providerId="LiveId" clId="{E9537260-820D-4835-86CB-121C7FD04C9B}" dt="2025-10-29T16:10:42.534" v="5" actId="478"/>
          <ac:picMkLst>
            <pc:docMk/>
            <pc:sldMk cId="0" sldId="257"/>
            <ac:picMk id="2" creationId="{00000000-0000-0000-0000-000000000000}"/>
          </ac:picMkLst>
        </pc:picChg>
      </pc:sldChg>
      <pc:sldChg chg="addSp delSp modSp del mod">
        <pc:chgData name="jaisveen kaur" userId="91c6d1b2886c22e1" providerId="LiveId" clId="{E9537260-820D-4835-86CB-121C7FD04C9B}" dt="2025-10-29T19:23:35.893" v="1136" actId="47"/>
        <pc:sldMkLst>
          <pc:docMk/>
          <pc:sldMk cId="0" sldId="258"/>
        </pc:sldMkLst>
        <pc:spChg chg="add mod">
          <ac:chgData name="jaisveen kaur" userId="91c6d1b2886c22e1" providerId="LiveId" clId="{E9537260-820D-4835-86CB-121C7FD04C9B}" dt="2025-10-29T16:12:15.886" v="13"/>
          <ac:spMkLst>
            <pc:docMk/>
            <pc:sldMk cId="0" sldId="258"/>
            <ac:spMk id="5" creationId="{99011250-CEA2-D89B-ABEB-3535BF120E9B}"/>
          </ac:spMkLst>
        </pc:spChg>
        <pc:spChg chg="add del mod">
          <ac:chgData name="jaisveen kaur" userId="91c6d1b2886c22e1" providerId="LiveId" clId="{E9537260-820D-4835-86CB-121C7FD04C9B}" dt="2025-10-29T16:52:05.677" v="510" actId="478"/>
          <ac:spMkLst>
            <pc:docMk/>
            <pc:sldMk cId="0" sldId="258"/>
            <ac:spMk id="6" creationId="{2A19F7EB-BB05-1331-82C6-C411A6525F12}"/>
          </ac:spMkLst>
        </pc:spChg>
      </pc:sldChg>
      <pc:sldChg chg="addSp modSp del mod">
        <pc:chgData name="jaisveen kaur" userId="91c6d1b2886c22e1" providerId="LiveId" clId="{E9537260-820D-4835-86CB-121C7FD04C9B}" dt="2025-10-30T14:41:54.466" v="1910" actId="47"/>
        <pc:sldMkLst>
          <pc:docMk/>
          <pc:sldMk cId="0" sldId="259"/>
        </pc:sldMkLst>
        <pc:spChg chg="add mod">
          <ac:chgData name="jaisveen kaur" userId="91c6d1b2886c22e1" providerId="LiveId" clId="{E9537260-820D-4835-86CB-121C7FD04C9B}" dt="2025-10-29T19:16:50.867" v="1078" actId="207"/>
          <ac:spMkLst>
            <pc:docMk/>
            <pc:sldMk cId="0" sldId="259"/>
            <ac:spMk id="5" creationId="{812491BE-6DAC-7B34-D34F-E3CE582C63CB}"/>
          </ac:spMkLst>
        </pc:spChg>
        <pc:spChg chg="add mod">
          <ac:chgData name="jaisveen kaur" userId="91c6d1b2886c22e1" providerId="LiveId" clId="{E9537260-820D-4835-86CB-121C7FD04C9B}" dt="2025-10-29T19:16:50.867" v="1078" actId="207"/>
          <ac:spMkLst>
            <pc:docMk/>
            <pc:sldMk cId="0" sldId="259"/>
            <ac:spMk id="6" creationId="{67B0717A-EFF6-EF75-56FC-989A39FE377D}"/>
          </ac:spMkLst>
        </pc:spChg>
        <pc:spChg chg="add mod">
          <ac:chgData name="jaisveen kaur" userId="91c6d1b2886c22e1" providerId="LiveId" clId="{E9537260-820D-4835-86CB-121C7FD04C9B}" dt="2025-10-29T19:16:50.867" v="1078" actId="207"/>
          <ac:spMkLst>
            <pc:docMk/>
            <pc:sldMk cId="0" sldId="259"/>
            <ac:spMk id="7" creationId="{4C4D46A5-567C-8C1E-F680-22A95C9E92CD}"/>
          </ac:spMkLst>
        </pc:spChg>
        <pc:spChg chg="add mod">
          <ac:chgData name="jaisveen kaur" userId="91c6d1b2886c22e1" providerId="LiveId" clId="{E9537260-820D-4835-86CB-121C7FD04C9B}" dt="2025-10-29T19:16:50.867" v="1078" actId="207"/>
          <ac:spMkLst>
            <pc:docMk/>
            <pc:sldMk cId="0" sldId="259"/>
            <ac:spMk id="8" creationId="{11EB4BA9-3F41-C1CF-1309-45063F734774}"/>
          </ac:spMkLst>
        </pc:spChg>
        <pc:spChg chg="add mod">
          <ac:chgData name="jaisveen kaur" userId="91c6d1b2886c22e1" providerId="LiveId" clId="{E9537260-820D-4835-86CB-121C7FD04C9B}" dt="2025-10-29T19:16:50.867" v="1078" actId="207"/>
          <ac:spMkLst>
            <pc:docMk/>
            <pc:sldMk cId="0" sldId="259"/>
            <ac:spMk id="9" creationId="{36AA94D3-AD1B-EF86-0B71-606C7274ECCD}"/>
          </ac:spMkLst>
        </pc:spChg>
        <pc:spChg chg="add mod">
          <ac:chgData name="jaisveen kaur" userId="91c6d1b2886c22e1" providerId="LiveId" clId="{E9537260-820D-4835-86CB-121C7FD04C9B}" dt="2025-10-29T19:17:17.570" v="1082" actId="207"/>
          <ac:spMkLst>
            <pc:docMk/>
            <pc:sldMk cId="0" sldId="259"/>
            <ac:spMk id="10" creationId="{F4714B8C-FD9B-36C2-8798-4551F2563322}"/>
          </ac:spMkLst>
        </pc:spChg>
        <pc:spChg chg="add mod">
          <ac:chgData name="jaisveen kaur" userId="91c6d1b2886c22e1" providerId="LiveId" clId="{E9537260-820D-4835-86CB-121C7FD04C9B}" dt="2025-10-29T19:17:17.570" v="1082" actId="207"/>
          <ac:spMkLst>
            <pc:docMk/>
            <pc:sldMk cId="0" sldId="259"/>
            <ac:spMk id="11" creationId="{BF76CECB-523B-BA8C-D8EE-227C6857ABDE}"/>
          </ac:spMkLst>
        </pc:spChg>
        <pc:spChg chg="add mod">
          <ac:chgData name="jaisveen kaur" userId="91c6d1b2886c22e1" providerId="LiveId" clId="{E9537260-820D-4835-86CB-121C7FD04C9B}" dt="2025-10-29T19:17:17.570" v="1082" actId="207"/>
          <ac:spMkLst>
            <pc:docMk/>
            <pc:sldMk cId="0" sldId="259"/>
            <ac:spMk id="12" creationId="{BA9D4B87-A13C-06D2-A8F1-6580BEBAC87F}"/>
          </ac:spMkLst>
        </pc:spChg>
        <pc:spChg chg="add mod">
          <ac:chgData name="jaisveen kaur" userId="91c6d1b2886c22e1" providerId="LiveId" clId="{E9537260-820D-4835-86CB-121C7FD04C9B}" dt="2025-10-29T19:17:17.570" v="1082" actId="207"/>
          <ac:spMkLst>
            <pc:docMk/>
            <pc:sldMk cId="0" sldId="259"/>
            <ac:spMk id="13" creationId="{E2BBA390-D7BE-CCE4-2BB7-D02316DE0FF7}"/>
          </ac:spMkLst>
        </pc:spChg>
        <pc:spChg chg="add mod">
          <ac:chgData name="jaisveen kaur" userId="91c6d1b2886c22e1" providerId="LiveId" clId="{E9537260-820D-4835-86CB-121C7FD04C9B}" dt="2025-10-29T19:17:17.570" v="1082" actId="207"/>
          <ac:spMkLst>
            <pc:docMk/>
            <pc:sldMk cId="0" sldId="259"/>
            <ac:spMk id="14" creationId="{4BA0FC12-360C-4280-308A-305D9FBB87C2}"/>
          </ac:spMkLst>
        </pc:spChg>
        <pc:spChg chg="add mod">
          <ac:chgData name="jaisveen kaur" userId="91c6d1b2886c22e1" providerId="LiveId" clId="{E9537260-820D-4835-86CB-121C7FD04C9B}" dt="2025-10-29T19:17:53.827" v="1094" actId="207"/>
          <ac:spMkLst>
            <pc:docMk/>
            <pc:sldMk cId="0" sldId="259"/>
            <ac:spMk id="15" creationId="{B96ED467-51E0-5A3A-96FD-111CB5BCAD10}"/>
          </ac:spMkLst>
        </pc:spChg>
        <pc:spChg chg="add mod">
          <ac:chgData name="jaisveen kaur" userId="91c6d1b2886c22e1" providerId="LiveId" clId="{E9537260-820D-4835-86CB-121C7FD04C9B}" dt="2025-10-29T19:17:53.827" v="1094" actId="207"/>
          <ac:spMkLst>
            <pc:docMk/>
            <pc:sldMk cId="0" sldId="259"/>
            <ac:spMk id="16" creationId="{4FDA8C68-4846-CC23-6973-CD3A7349B873}"/>
          </ac:spMkLst>
        </pc:spChg>
        <pc:spChg chg="add mod">
          <ac:chgData name="jaisveen kaur" userId="91c6d1b2886c22e1" providerId="LiveId" clId="{E9537260-820D-4835-86CB-121C7FD04C9B}" dt="2025-10-29T19:17:53.827" v="1094" actId="207"/>
          <ac:spMkLst>
            <pc:docMk/>
            <pc:sldMk cId="0" sldId="259"/>
            <ac:spMk id="17" creationId="{59E1978A-22FA-75C5-968F-6FA50A68BC32}"/>
          </ac:spMkLst>
        </pc:spChg>
        <pc:spChg chg="add mod">
          <ac:chgData name="jaisveen kaur" userId="91c6d1b2886c22e1" providerId="LiveId" clId="{E9537260-820D-4835-86CB-121C7FD04C9B}" dt="2025-10-29T19:17:53.827" v="1094" actId="207"/>
          <ac:spMkLst>
            <pc:docMk/>
            <pc:sldMk cId="0" sldId="259"/>
            <ac:spMk id="18" creationId="{0CA16B8D-EEA5-6364-8E71-3FD32B6B8624}"/>
          </ac:spMkLst>
        </pc:spChg>
        <pc:spChg chg="add mod">
          <ac:chgData name="jaisveen kaur" userId="91c6d1b2886c22e1" providerId="LiveId" clId="{E9537260-820D-4835-86CB-121C7FD04C9B}" dt="2025-10-29T19:17:53.827" v="1094" actId="207"/>
          <ac:spMkLst>
            <pc:docMk/>
            <pc:sldMk cId="0" sldId="259"/>
            <ac:spMk id="19" creationId="{8CCB1F70-7112-5AB8-3DCC-FFB2E5539EA0}"/>
          </ac:spMkLst>
        </pc:spChg>
      </pc:sldChg>
      <pc:sldChg chg="del">
        <pc:chgData name="jaisveen kaur" userId="91c6d1b2886c22e1" providerId="LiveId" clId="{E9537260-820D-4835-86CB-121C7FD04C9B}" dt="2025-10-29T19:23:40.555" v="1137" actId="47"/>
        <pc:sldMkLst>
          <pc:docMk/>
          <pc:sldMk cId="0" sldId="260"/>
        </pc:sldMkLst>
      </pc:sldChg>
      <pc:sldChg chg="modSp mod modTransition">
        <pc:chgData name="jaisveen kaur" userId="91c6d1b2886c22e1" providerId="LiveId" clId="{E9537260-820D-4835-86CB-121C7FD04C9B}" dt="2025-10-30T17:09:36.844" v="2594" actId="1076"/>
        <pc:sldMkLst>
          <pc:docMk/>
          <pc:sldMk cId="0" sldId="261"/>
        </pc:sldMkLst>
        <pc:spChg chg="mod">
          <ac:chgData name="jaisveen kaur" userId="91c6d1b2886c22e1" providerId="LiveId" clId="{E9537260-820D-4835-86CB-121C7FD04C9B}" dt="2025-10-30T17:09:36.844" v="2594" actId="1076"/>
          <ac:spMkLst>
            <pc:docMk/>
            <pc:sldMk cId="0" sldId="261"/>
            <ac:spMk id="4" creationId="{00000000-0000-0000-0000-000000000000}"/>
          </ac:spMkLst>
        </pc:spChg>
      </pc:sldChg>
      <pc:sldChg chg="modSp mod modTransition">
        <pc:chgData name="jaisveen kaur" userId="91c6d1b2886c22e1" providerId="LiveId" clId="{E9537260-820D-4835-86CB-121C7FD04C9B}" dt="2025-10-30T16:34:21.182" v="2552" actId="12"/>
        <pc:sldMkLst>
          <pc:docMk/>
          <pc:sldMk cId="0" sldId="262"/>
        </pc:sldMkLst>
        <pc:spChg chg="mod">
          <ac:chgData name="jaisveen kaur" userId="91c6d1b2886c22e1" providerId="LiveId" clId="{E9537260-820D-4835-86CB-121C7FD04C9B}" dt="2025-10-30T16:34:21.182" v="2552" actId="12"/>
          <ac:spMkLst>
            <pc:docMk/>
            <pc:sldMk cId="0" sldId="262"/>
            <ac:spMk id="3" creationId="{00000000-0000-0000-0000-000000000000}"/>
          </ac:spMkLst>
        </pc:spChg>
        <pc:picChg chg="mod">
          <ac:chgData name="jaisveen kaur" userId="91c6d1b2886c22e1" providerId="LiveId" clId="{E9537260-820D-4835-86CB-121C7FD04C9B}" dt="2025-10-29T12:06:53.529" v="1" actId="1076"/>
          <ac:picMkLst>
            <pc:docMk/>
            <pc:sldMk cId="0" sldId="262"/>
            <ac:picMk id="2" creationId="{00000000-0000-0000-0000-000000000000}"/>
          </ac:picMkLst>
        </pc:picChg>
      </pc:sldChg>
      <pc:sldChg chg="add del">
        <pc:chgData name="jaisveen kaur" userId="91c6d1b2886c22e1" providerId="LiveId" clId="{E9537260-820D-4835-86CB-121C7FD04C9B}" dt="2025-10-29T16:29:50.703" v="248" actId="2890"/>
        <pc:sldMkLst>
          <pc:docMk/>
          <pc:sldMk cId="214615009" sldId="264"/>
        </pc:sldMkLst>
      </pc:sldChg>
      <pc:sldChg chg="addSp delSp modSp add mod ord modTransition">
        <pc:chgData name="jaisveen kaur" userId="91c6d1b2886c22e1" providerId="LiveId" clId="{E9537260-820D-4835-86CB-121C7FD04C9B}" dt="2025-10-30T16:55:11.778" v="2556" actId="113"/>
        <pc:sldMkLst>
          <pc:docMk/>
          <pc:sldMk cId="1440373075" sldId="264"/>
        </pc:sldMkLst>
        <pc:spChg chg="add mod">
          <ac:chgData name="jaisveen kaur" userId="91c6d1b2886c22e1" providerId="LiveId" clId="{E9537260-820D-4835-86CB-121C7FD04C9B}" dt="2025-10-29T16:40:12.952" v="342"/>
          <ac:spMkLst>
            <pc:docMk/>
            <pc:sldMk cId="1440373075" sldId="264"/>
            <ac:spMk id="3" creationId="{009D34B1-4448-F70D-22F7-EF04ED9512A7}"/>
          </ac:spMkLst>
        </pc:spChg>
        <pc:spChg chg="add mod">
          <ac:chgData name="jaisveen kaur" userId="91c6d1b2886c22e1" providerId="LiveId" clId="{E9537260-820D-4835-86CB-121C7FD04C9B}" dt="2025-10-29T16:44:20.633" v="488" actId="20577"/>
          <ac:spMkLst>
            <pc:docMk/>
            <pc:sldMk cId="1440373075" sldId="264"/>
            <ac:spMk id="4" creationId="{91815149-8EB3-2FF7-2D4B-A3A2D37100D6}"/>
          </ac:spMkLst>
        </pc:spChg>
        <pc:spChg chg="add mod">
          <ac:chgData name="jaisveen kaur" userId="91c6d1b2886c22e1" providerId="LiveId" clId="{E9537260-820D-4835-86CB-121C7FD04C9B}" dt="2025-10-29T19:47:28.931" v="1529" actId="1076"/>
          <ac:spMkLst>
            <pc:docMk/>
            <pc:sldMk cId="1440373075" sldId="264"/>
            <ac:spMk id="5" creationId="{87066B93-A73C-8468-1147-3ECE2280DD60}"/>
          </ac:spMkLst>
        </pc:spChg>
        <pc:spChg chg="mod">
          <ac:chgData name="jaisveen kaur" userId="91c6d1b2886c22e1" providerId="LiveId" clId="{E9537260-820D-4835-86CB-121C7FD04C9B}" dt="2025-10-29T19:47:35.301" v="1532" actId="1076"/>
          <ac:spMkLst>
            <pc:docMk/>
            <pc:sldMk cId="1440373075" sldId="264"/>
            <ac:spMk id="6" creationId="{762FE7B1-A181-F92A-BF44-5859E39EF743}"/>
          </ac:spMkLst>
        </pc:spChg>
        <pc:spChg chg="mod">
          <ac:chgData name="jaisveen kaur" userId="91c6d1b2886c22e1" providerId="LiveId" clId="{E9537260-820D-4835-86CB-121C7FD04C9B}" dt="2025-10-29T16:31:54.568" v="265" actId="1076"/>
          <ac:spMkLst>
            <pc:docMk/>
            <pc:sldMk cId="1440373075" sldId="264"/>
            <ac:spMk id="8" creationId="{B92EF6AE-9ADE-359A-F225-FA1D0168508F}"/>
          </ac:spMkLst>
        </pc:spChg>
        <pc:spChg chg="add del mod">
          <ac:chgData name="jaisveen kaur" userId="91c6d1b2886c22e1" providerId="LiveId" clId="{E9537260-820D-4835-86CB-121C7FD04C9B}" dt="2025-10-29T16:44:24.392" v="491" actId="20577"/>
          <ac:spMkLst>
            <pc:docMk/>
            <pc:sldMk cId="1440373075" sldId="264"/>
            <ac:spMk id="9" creationId="{07AFF854-05F8-7A0C-44E7-8CC5D1E26543}"/>
          </ac:spMkLst>
        </pc:spChg>
        <pc:spChg chg="mod">
          <ac:chgData name="jaisveen kaur" userId="91c6d1b2886c22e1" providerId="LiveId" clId="{E9537260-820D-4835-86CB-121C7FD04C9B}" dt="2025-10-29T16:32:00.961" v="266" actId="1076"/>
          <ac:spMkLst>
            <pc:docMk/>
            <pc:sldMk cId="1440373075" sldId="264"/>
            <ac:spMk id="10" creationId="{9C0B3DDF-ABC6-03E2-9F9D-F8C554579FF2}"/>
          </ac:spMkLst>
        </pc:spChg>
        <pc:spChg chg="mod">
          <ac:chgData name="jaisveen kaur" userId="91c6d1b2886c22e1" providerId="LiveId" clId="{E9537260-820D-4835-86CB-121C7FD04C9B}" dt="2025-10-29T16:32:50.084" v="277" actId="14861"/>
          <ac:spMkLst>
            <pc:docMk/>
            <pc:sldMk cId="1440373075" sldId="264"/>
            <ac:spMk id="12" creationId="{9AEBA11D-1599-E845-913C-FABCB3EA5B61}"/>
          </ac:spMkLst>
        </pc:spChg>
        <pc:spChg chg="add mod">
          <ac:chgData name="jaisveen kaur" userId="91c6d1b2886c22e1" providerId="LiveId" clId="{E9537260-820D-4835-86CB-121C7FD04C9B}" dt="2025-10-29T19:47:28.931" v="1529" actId="1076"/>
          <ac:spMkLst>
            <pc:docMk/>
            <pc:sldMk cId="1440373075" sldId="264"/>
            <ac:spMk id="14" creationId="{DE553D9D-B3DD-A27B-8FDD-7775F654B997}"/>
          </ac:spMkLst>
        </pc:spChg>
        <pc:spChg chg="add mod">
          <ac:chgData name="jaisveen kaur" userId="91c6d1b2886c22e1" providerId="LiveId" clId="{E9537260-820D-4835-86CB-121C7FD04C9B}" dt="2025-10-29T19:47:31.082" v="1530"/>
          <ac:spMkLst>
            <pc:docMk/>
            <pc:sldMk cId="1440373075" sldId="264"/>
            <ac:spMk id="15" creationId="{B63877AD-4BA6-500C-51F5-A6710FD0B67C}"/>
          </ac:spMkLst>
        </pc:spChg>
        <pc:spChg chg="add mod">
          <ac:chgData name="jaisveen kaur" userId="91c6d1b2886c22e1" providerId="LiveId" clId="{E9537260-820D-4835-86CB-121C7FD04C9B}" dt="2025-10-29T19:47:31.082" v="1530"/>
          <ac:spMkLst>
            <pc:docMk/>
            <pc:sldMk cId="1440373075" sldId="264"/>
            <ac:spMk id="16" creationId="{D8D5A8DA-7D45-34D9-DA11-F6342196BE2B}"/>
          </ac:spMkLst>
        </pc:spChg>
        <pc:spChg chg="add mod">
          <ac:chgData name="jaisveen kaur" userId="91c6d1b2886c22e1" providerId="LiveId" clId="{E9537260-820D-4835-86CB-121C7FD04C9B}" dt="2025-10-29T19:47:50.918" v="1535" actId="1076"/>
          <ac:spMkLst>
            <pc:docMk/>
            <pc:sldMk cId="1440373075" sldId="264"/>
            <ac:spMk id="17" creationId="{E5ADBADD-0E20-3B59-5994-A892DAB934C5}"/>
          </ac:spMkLst>
        </pc:spChg>
        <pc:spChg chg="add mod">
          <ac:chgData name="jaisveen kaur" userId="91c6d1b2886c22e1" providerId="LiveId" clId="{E9537260-820D-4835-86CB-121C7FD04C9B}" dt="2025-10-29T19:47:50.918" v="1535" actId="1076"/>
          <ac:spMkLst>
            <pc:docMk/>
            <pc:sldMk cId="1440373075" sldId="264"/>
            <ac:spMk id="18" creationId="{730E1ED2-41CE-089A-37EF-D128918161B6}"/>
          </ac:spMkLst>
        </pc:spChg>
        <pc:spChg chg="add mod">
          <ac:chgData name="jaisveen kaur" userId="91c6d1b2886c22e1" providerId="LiveId" clId="{E9537260-820D-4835-86CB-121C7FD04C9B}" dt="2025-10-29T19:51:37.483" v="1560" actId="1076"/>
          <ac:spMkLst>
            <pc:docMk/>
            <pc:sldMk cId="1440373075" sldId="264"/>
            <ac:spMk id="19" creationId="{FC323B8F-CA1B-AFCE-E607-A555A1D8347C}"/>
          </ac:spMkLst>
        </pc:spChg>
        <pc:spChg chg="add mod">
          <ac:chgData name="jaisveen kaur" userId="91c6d1b2886c22e1" providerId="LiveId" clId="{E9537260-820D-4835-86CB-121C7FD04C9B}" dt="2025-10-30T16:55:11.778" v="2556" actId="113"/>
          <ac:spMkLst>
            <pc:docMk/>
            <pc:sldMk cId="1440373075" sldId="264"/>
            <ac:spMk id="20" creationId="{6DC956E6-394E-D610-A3CD-0C5287E71013}"/>
          </ac:spMkLst>
        </pc:spChg>
        <pc:spChg chg="add mod">
          <ac:chgData name="jaisveen kaur" userId="91c6d1b2886c22e1" providerId="LiveId" clId="{E9537260-820D-4835-86CB-121C7FD04C9B}" dt="2025-10-29T19:51:37.483" v="1560" actId="1076"/>
          <ac:spMkLst>
            <pc:docMk/>
            <pc:sldMk cId="1440373075" sldId="264"/>
            <ac:spMk id="21" creationId="{510B40D4-098A-881F-DC66-94C169B5D525}"/>
          </ac:spMkLst>
        </pc:spChg>
        <pc:grpChg chg="mod">
          <ac:chgData name="jaisveen kaur" userId="91c6d1b2886c22e1" providerId="LiveId" clId="{E9537260-820D-4835-86CB-121C7FD04C9B}" dt="2025-10-29T16:45:29.562" v="503" actId="688"/>
          <ac:grpSpMkLst>
            <pc:docMk/>
            <pc:sldMk cId="1440373075" sldId="264"/>
            <ac:grpSpMk id="13" creationId="{986A7DA7-EEE2-EC41-C533-D2AF53B0D288}"/>
          </ac:grpSpMkLst>
        </pc:grpChg>
        <pc:picChg chg="add mod">
          <ac:chgData name="jaisveen kaur" userId="91c6d1b2886c22e1" providerId="LiveId" clId="{E9537260-820D-4835-86CB-121C7FD04C9B}" dt="2025-10-29T16:37:15.530" v="299"/>
          <ac:picMkLst>
            <pc:docMk/>
            <pc:sldMk cId="1440373075" sldId="264"/>
            <ac:picMk id="2" creationId="{1EC764A8-32D8-CA4C-1786-B140A2D59789}"/>
          </ac:picMkLst>
        </pc:picChg>
      </pc:sldChg>
      <pc:sldChg chg="addSp delSp modSp add del mod ord modTransition">
        <pc:chgData name="jaisveen kaur" userId="91c6d1b2886c22e1" providerId="LiveId" clId="{E9537260-820D-4835-86CB-121C7FD04C9B}" dt="2025-10-29T16:45:46.390" v="504" actId="47"/>
        <pc:sldMkLst>
          <pc:docMk/>
          <pc:sldMk cId="3014067231" sldId="265"/>
        </pc:sldMkLst>
        <pc:spChg chg="mod">
          <ac:chgData name="jaisveen kaur" userId="91c6d1b2886c22e1" providerId="LiveId" clId="{E9537260-820D-4835-86CB-121C7FD04C9B}" dt="2025-10-29T16:35:14.080" v="288" actId="1076"/>
          <ac:spMkLst>
            <pc:docMk/>
            <pc:sldMk cId="3014067231" sldId="265"/>
            <ac:spMk id="6" creationId="{D61C162E-D136-39D4-8E40-2AF71F9AC039}"/>
          </ac:spMkLst>
        </pc:spChg>
        <pc:spChg chg="mod">
          <ac:chgData name="jaisveen kaur" userId="91c6d1b2886c22e1" providerId="LiveId" clId="{E9537260-820D-4835-86CB-121C7FD04C9B}" dt="2025-10-29T16:45:10.424" v="501" actId="255"/>
          <ac:spMkLst>
            <pc:docMk/>
            <pc:sldMk cId="3014067231" sldId="265"/>
            <ac:spMk id="8" creationId="{6C8FCEEC-6C27-10C2-9525-996AA742B389}"/>
          </ac:spMkLst>
        </pc:spChg>
        <pc:spChg chg="mod">
          <ac:chgData name="jaisveen kaur" userId="91c6d1b2886c22e1" providerId="LiveId" clId="{E9537260-820D-4835-86CB-121C7FD04C9B}" dt="2025-10-29T16:39:36.532" v="332" actId="1076"/>
          <ac:spMkLst>
            <pc:docMk/>
            <pc:sldMk cId="3014067231" sldId="265"/>
            <ac:spMk id="12" creationId="{C3AF4C4F-8436-5D97-5217-85821EAB308C}"/>
          </ac:spMkLst>
        </pc:spChg>
        <pc:spChg chg="add mod">
          <ac:chgData name="jaisveen kaur" userId="91c6d1b2886c22e1" providerId="LiveId" clId="{E9537260-820D-4835-86CB-121C7FD04C9B}" dt="2025-10-29T16:40:09.184" v="341" actId="1076"/>
          <ac:spMkLst>
            <pc:docMk/>
            <pc:sldMk cId="3014067231" sldId="265"/>
            <ac:spMk id="14" creationId="{2F941130-3B8C-F830-444F-EC797F6F77AD}"/>
          </ac:spMkLst>
        </pc:spChg>
        <pc:grpChg chg="mod">
          <ac:chgData name="jaisveen kaur" userId="91c6d1b2886c22e1" providerId="LiveId" clId="{E9537260-820D-4835-86CB-121C7FD04C9B}" dt="2025-10-29T16:32:23.228" v="270" actId="688"/>
          <ac:grpSpMkLst>
            <pc:docMk/>
            <pc:sldMk cId="3014067231" sldId="265"/>
            <ac:grpSpMk id="13" creationId="{EB15243D-BF40-056F-EE84-CABE306E5277}"/>
          </ac:grpSpMkLst>
        </pc:grpChg>
        <pc:picChg chg="add del mod">
          <ac:chgData name="jaisveen kaur" userId="91c6d1b2886c22e1" providerId="LiveId" clId="{E9537260-820D-4835-86CB-121C7FD04C9B}" dt="2025-10-29T16:36:53.244" v="293" actId="478"/>
          <ac:picMkLst>
            <pc:docMk/>
            <pc:sldMk cId="3014067231" sldId="265"/>
            <ac:picMk id="3" creationId="{EB6ED443-B8E5-AF8C-EF5C-DE637D588CF1}"/>
          </ac:picMkLst>
        </pc:picChg>
        <pc:picChg chg="add mod">
          <ac:chgData name="jaisveen kaur" userId="91c6d1b2886c22e1" providerId="LiveId" clId="{E9537260-820D-4835-86CB-121C7FD04C9B}" dt="2025-10-29T16:37:10.047" v="298" actId="1076"/>
          <ac:picMkLst>
            <pc:docMk/>
            <pc:sldMk cId="3014067231" sldId="265"/>
            <ac:picMk id="5" creationId="{E558FE36-7DED-5170-D7AE-6BE69EFC8F19}"/>
          </ac:picMkLst>
        </pc:picChg>
      </pc:sldChg>
      <pc:sldChg chg="addSp delSp modSp add del mod modTransition">
        <pc:chgData name="jaisveen kaur" userId="91c6d1b2886c22e1" providerId="LiveId" clId="{E9537260-820D-4835-86CB-121C7FD04C9B}" dt="2025-10-30T15:08:25.169" v="1936" actId="47"/>
        <pc:sldMkLst>
          <pc:docMk/>
          <pc:sldMk cId="3885977084" sldId="266"/>
        </pc:sldMkLst>
        <pc:spChg chg="add mod">
          <ac:chgData name="jaisveen kaur" userId="91c6d1b2886c22e1" providerId="LiveId" clId="{E9537260-820D-4835-86CB-121C7FD04C9B}" dt="2025-10-29T16:40:14.574" v="343"/>
          <ac:spMkLst>
            <pc:docMk/>
            <pc:sldMk cId="3885977084" sldId="266"/>
            <ac:spMk id="3" creationId="{94AAD75D-5C90-6BF8-8C60-930BED842EDD}"/>
          </ac:spMkLst>
        </pc:spChg>
        <pc:spChg chg="add mod">
          <ac:chgData name="jaisveen kaur" userId="91c6d1b2886c22e1" providerId="LiveId" clId="{E9537260-820D-4835-86CB-121C7FD04C9B}" dt="2025-10-29T16:44:18.127" v="483" actId="20577"/>
          <ac:spMkLst>
            <pc:docMk/>
            <pc:sldMk cId="3885977084" sldId="266"/>
            <ac:spMk id="4" creationId="{04ACC983-F9C9-8314-0F31-C925568990D7}"/>
          </ac:spMkLst>
        </pc:spChg>
        <pc:spChg chg="add del mod">
          <ac:chgData name="jaisveen kaur" userId="91c6d1b2886c22e1" providerId="LiveId" clId="{E9537260-820D-4835-86CB-121C7FD04C9B}" dt="2025-10-29T17:08:05.329" v="584" actId="478"/>
          <ac:spMkLst>
            <pc:docMk/>
            <pc:sldMk cId="3885977084" sldId="266"/>
            <ac:spMk id="5" creationId="{E2C6DC12-4122-D835-7523-5847958F6A92}"/>
          </ac:spMkLst>
        </pc:spChg>
        <pc:spChg chg="mod">
          <ac:chgData name="jaisveen kaur" userId="91c6d1b2886c22e1" providerId="LiveId" clId="{E9537260-820D-4835-86CB-121C7FD04C9B}" dt="2025-10-30T13:19:35.834" v="1708" actId="1076"/>
          <ac:spMkLst>
            <pc:docMk/>
            <pc:sldMk cId="3885977084" sldId="266"/>
            <ac:spMk id="6" creationId="{4569E9F6-A797-F392-CD8E-D3FDAEEFD46C}"/>
          </ac:spMkLst>
        </pc:spChg>
        <pc:spChg chg="add del">
          <ac:chgData name="jaisveen kaur" userId="91c6d1b2886c22e1" providerId="LiveId" clId="{E9537260-820D-4835-86CB-121C7FD04C9B}" dt="2025-10-29T16:44:20.057" v="484" actId="478"/>
          <ac:spMkLst>
            <pc:docMk/>
            <pc:sldMk cId="3885977084" sldId="266"/>
            <ac:spMk id="10" creationId="{A6C6043B-A709-6640-00CA-9CC7DD2C13C8}"/>
          </ac:spMkLst>
        </pc:spChg>
        <pc:spChg chg="mod">
          <ac:chgData name="jaisveen kaur" userId="91c6d1b2886c22e1" providerId="LiveId" clId="{E9537260-820D-4835-86CB-121C7FD04C9B}" dt="2025-10-29T16:38:05.509" v="305" actId="688"/>
          <ac:spMkLst>
            <pc:docMk/>
            <pc:sldMk cId="3885977084" sldId="266"/>
            <ac:spMk id="12" creationId="{803E809B-D6EA-EBCB-1EA9-9F421007DC6D}"/>
          </ac:spMkLst>
        </pc:spChg>
        <pc:spChg chg="add mod">
          <ac:chgData name="jaisveen kaur" userId="91c6d1b2886c22e1" providerId="LiveId" clId="{E9537260-820D-4835-86CB-121C7FD04C9B}" dt="2025-10-29T17:08:09.613" v="593"/>
          <ac:spMkLst>
            <pc:docMk/>
            <pc:sldMk cId="3885977084" sldId="266"/>
            <ac:spMk id="14" creationId="{87B0CA88-9FC3-A319-69A9-D2829540EBCD}"/>
          </ac:spMkLst>
        </pc:spChg>
        <pc:spChg chg="add del mod">
          <ac:chgData name="jaisveen kaur" userId="91c6d1b2886c22e1" providerId="LiveId" clId="{E9537260-820D-4835-86CB-121C7FD04C9B}" dt="2025-10-29T17:16:20.887" v="594" actId="478"/>
          <ac:spMkLst>
            <pc:docMk/>
            <pc:sldMk cId="3885977084" sldId="266"/>
            <ac:spMk id="15" creationId="{A840C9B4-0B31-6CA6-A196-E357FE5E4D05}"/>
          </ac:spMkLst>
        </pc:spChg>
        <pc:spChg chg="add del mod">
          <ac:chgData name="jaisveen kaur" userId="91c6d1b2886c22e1" providerId="LiveId" clId="{E9537260-820D-4835-86CB-121C7FD04C9B}" dt="2025-10-29T19:18:18.350" v="1099" actId="478"/>
          <ac:spMkLst>
            <pc:docMk/>
            <pc:sldMk cId="3885977084" sldId="266"/>
            <ac:spMk id="17" creationId="{29D2BED6-1105-84CA-9192-E1002BAC92D4}"/>
          </ac:spMkLst>
        </pc:spChg>
        <pc:spChg chg="add del mod">
          <ac:chgData name="jaisveen kaur" userId="91c6d1b2886c22e1" providerId="LiveId" clId="{E9537260-820D-4835-86CB-121C7FD04C9B}" dt="2025-10-29T19:18:15.547" v="1098" actId="478"/>
          <ac:spMkLst>
            <pc:docMk/>
            <pc:sldMk cId="3885977084" sldId="266"/>
            <ac:spMk id="18" creationId="{C60F4567-8804-8A04-DDF4-538731E53EA3}"/>
          </ac:spMkLst>
        </pc:spChg>
        <pc:spChg chg="add del mod">
          <ac:chgData name="jaisveen kaur" userId="91c6d1b2886c22e1" providerId="LiveId" clId="{E9537260-820D-4835-86CB-121C7FD04C9B}" dt="2025-10-29T19:18:12.970" v="1097" actId="478"/>
          <ac:spMkLst>
            <pc:docMk/>
            <pc:sldMk cId="3885977084" sldId="266"/>
            <ac:spMk id="19" creationId="{12F3D1E0-5EFF-1A58-0A56-51EBF2C34A70}"/>
          </ac:spMkLst>
        </pc:spChg>
        <pc:spChg chg="add del mod">
          <ac:chgData name="jaisveen kaur" userId="91c6d1b2886c22e1" providerId="LiveId" clId="{E9537260-820D-4835-86CB-121C7FD04C9B}" dt="2025-10-29T19:18:01.877" v="1096" actId="478"/>
          <ac:spMkLst>
            <pc:docMk/>
            <pc:sldMk cId="3885977084" sldId="266"/>
            <ac:spMk id="20" creationId="{A258A563-AE3E-31E0-D00C-1B303A1855FF}"/>
          </ac:spMkLst>
        </pc:spChg>
        <pc:spChg chg="add del mod">
          <ac:chgData name="jaisveen kaur" userId="91c6d1b2886c22e1" providerId="LiveId" clId="{E9537260-820D-4835-86CB-121C7FD04C9B}" dt="2025-10-29T19:18:20.966" v="1100" actId="478"/>
          <ac:spMkLst>
            <pc:docMk/>
            <pc:sldMk cId="3885977084" sldId="266"/>
            <ac:spMk id="21" creationId="{E1136972-4D14-71A5-930A-4506D1CB83EB}"/>
          </ac:spMkLst>
        </pc:spChg>
        <pc:spChg chg="add mod">
          <ac:chgData name="jaisveen kaur" userId="91c6d1b2886c22e1" providerId="LiveId" clId="{E9537260-820D-4835-86CB-121C7FD04C9B}" dt="2025-10-29T19:12:13.915" v="1031" actId="1076"/>
          <ac:spMkLst>
            <pc:docMk/>
            <pc:sldMk cId="3885977084" sldId="266"/>
            <ac:spMk id="22" creationId="{8CBCAF7C-EBF7-B77F-8D5F-A6CC0A2A65C8}"/>
          </ac:spMkLst>
        </pc:spChg>
        <pc:spChg chg="add mod">
          <ac:chgData name="jaisveen kaur" userId="91c6d1b2886c22e1" providerId="LiveId" clId="{E9537260-820D-4835-86CB-121C7FD04C9B}" dt="2025-10-29T19:48:59.434" v="1544"/>
          <ac:spMkLst>
            <pc:docMk/>
            <pc:sldMk cId="3885977084" sldId="266"/>
            <ac:spMk id="24" creationId="{E48F660A-9679-7091-0D0E-3736E32A12A0}"/>
          </ac:spMkLst>
        </pc:spChg>
        <pc:spChg chg="add mod">
          <ac:chgData name="jaisveen kaur" userId="91c6d1b2886c22e1" providerId="LiveId" clId="{E9537260-820D-4835-86CB-121C7FD04C9B}" dt="2025-10-29T19:48:59.434" v="1544"/>
          <ac:spMkLst>
            <pc:docMk/>
            <pc:sldMk cId="3885977084" sldId="266"/>
            <ac:spMk id="25" creationId="{D551A73A-5E5B-46F9-EF91-1209C9FC5868}"/>
          </ac:spMkLst>
        </pc:spChg>
        <pc:spChg chg="add mod">
          <ac:chgData name="jaisveen kaur" userId="91c6d1b2886c22e1" providerId="LiveId" clId="{E9537260-820D-4835-86CB-121C7FD04C9B}" dt="2025-10-29T19:49:26.657" v="1548" actId="1076"/>
          <ac:spMkLst>
            <pc:docMk/>
            <pc:sldMk cId="3885977084" sldId="266"/>
            <ac:spMk id="26" creationId="{186F465D-3E07-B282-D327-78C1FC1B21E1}"/>
          </ac:spMkLst>
        </pc:spChg>
        <pc:spChg chg="add mod">
          <ac:chgData name="jaisveen kaur" userId="91c6d1b2886c22e1" providerId="LiveId" clId="{E9537260-820D-4835-86CB-121C7FD04C9B}" dt="2025-10-29T19:49:26.657" v="1548" actId="1076"/>
          <ac:spMkLst>
            <pc:docMk/>
            <pc:sldMk cId="3885977084" sldId="266"/>
            <ac:spMk id="27" creationId="{2D8849AE-7980-56D2-5911-CF876D3E3A83}"/>
          </ac:spMkLst>
        </pc:spChg>
        <pc:spChg chg="add mod">
          <ac:chgData name="jaisveen kaur" userId="91c6d1b2886c22e1" providerId="LiveId" clId="{E9537260-820D-4835-86CB-121C7FD04C9B}" dt="2025-10-29T19:50:13.796" v="1553"/>
          <ac:spMkLst>
            <pc:docMk/>
            <pc:sldMk cId="3885977084" sldId="266"/>
            <ac:spMk id="28" creationId="{4D28D68B-4E49-3852-2631-D41F15E0F74B}"/>
          </ac:spMkLst>
        </pc:spChg>
        <pc:spChg chg="add mod">
          <ac:chgData name="jaisveen kaur" userId="91c6d1b2886c22e1" providerId="LiveId" clId="{E9537260-820D-4835-86CB-121C7FD04C9B}" dt="2025-10-29T19:50:13.796" v="1553"/>
          <ac:spMkLst>
            <pc:docMk/>
            <pc:sldMk cId="3885977084" sldId="266"/>
            <ac:spMk id="29" creationId="{C4462B7C-0725-FE9E-A14A-2F294CF352AB}"/>
          </ac:spMkLst>
        </pc:spChg>
        <pc:spChg chg="add mod">
          <ac:chgData name="jaisveen kaur" userId="91c6d1b2886c22e1" providerId="LiveId" clId="{E9537260-820D-4835-86CB-121C7FD04C9B}" dt="2025-10-29T19:50:31.486" v="1557" actId="1076"/>
          <ac:spMkLst>
            <pc:docMk/>
            <pc:sldMk cId="3885977084" sldId="266"/>
            <ac:spMk id="30" creationId="{4D777228-DDF3-148E-F016-11D409BB28DE}"/>
          </ac:spMkLst>
        </pc:spChg>
        <pc:spChg chg="add mod">
          <ac:chgData name="jaisveen kaur" userId="91c6d1b2886c22e1" providerId="LiveId" clId="{E9537260-820D-4835-86CB-121C7FD04C9B}" dt="2025-10-29T19:50:31.486" v="1557" actId="1076"/>
          <ac:spMkLst>
            <pc:docMk/>
            <pc:sldMk cId="3885977084" sldId="266"/>
            <ac:spMk id="31" creationId="{C72C84E0-0D75-4BAF-22CA-8C81884BEB85}"/>
          </ac:spMkLst>
        </pc:spChg>
        <pc:grpChg chg="mod">
          <ac:chgData name="jaisveen kaur" userId="91c6d1b2886c22e1" providerId="LiveId" clId="{E9537260-820D-4835-86CB-121C7FD04C9B}" dt="2025-10-29T16:37:30.517" v="301" actId="688"/>
          <ac:grpSpMkLst>
            <pc:docMk/>
            <pc:sldMk cId="3885977084" sldId="266"/>
            <ac:grpSpMk id="13" creationId="{83ACED6C-E840-2C9F-F100-09FFE51E79CA}"/>
          </ac:grpSpMkLst>
        </pc:grpChg>
        <pc:graphicFrameChg chg="add mod modGraphic">
          <ac:chgData name="jaisveen kaur" userId="91c6d1b2886c22e1" providerId="LiveId" clId="{E9537260-820D-4835-86CB-121C7FD04C9B}" dt="2025-10-30T13:46:52.277" v="1857"/>
          <ac:graphicFrameMkLst>
            <pc:docMk/>
            <pc:sldMk cId="3885977084" sldId="266"/>
            <ac:graphicFrameMk id="4" creationId="{4736852A-2B30-142E-CBC7-D7CB27009594}"/>
          </ac:graphicFrameMkLst>
        </pc:graphicFrameChg>
        <pc:graphicFrameChg chg="add del mod modGraphic">
          <ac:chgData name="jaisveen kaur" userId="91c6d1b2886c22e1" providerId="LiveId" clId="{E9537260-820D-4835-86CB-121C7FD04C9B}" dt="2025-10-29T19:18:55.479" v="1105" actId="478"/>
          <ac:graphicFrameMkLst>
            <pc:docMk/>
            <pc:sldMk cId="3885977084" sldId="266"/>
            <ac:graphicFrameMk id="16" creationId="{2A8869A9-266E-4101-0BAD-6D18804A21B6}"/>
          </ac:graphicFrameMkLst>
        </pc:graphicFrameChg>
        <pc:graphicFrameChg chg="add del mod modGraphic">
          <ac:chgData name="jaisveen kaur" userId="91c6d1b2886c22e1" providerId="LiveId" clId="{E9537260-820D-4835-86CB-121C7FD04C9B}" dt="2025-10-29T19:29:47.941" v="1251" actId="478"/>
          <ac:graphicFrameMkLst>
            <pc:docMk/>
            <pc:sldMk cId="3885977084" sldId="266"/>
            <ac:graphicFrameMk id="23" creationId="{43F585DF-2A23-6744-8ADE-3843B78BFAF9}"/>
          </ac:graphicFrameMkLst>
        </pc:graphicFrameChg>
      </pc:sldChg>
      <pc:sldChg chg="addSp delSp modSp add mod modTransition">
        <pc:chgData name="jaisveen kaur" userId="91c6d1b2886c22e1" providerId="LiveId" clId="{E9537260-820D-4835-86CB-121C7FD04C9B}" dt="2025-10-30T16:02:29.902" v="2432" actId="1076"/>
        <pc:sldMkLst>
          <pc:docMk/>
          <pc:sldMk cId="2490955336" sldId="267"/>
        </pc:sldMkLst>
        <pc:spChg chg="add mod">
          <ac:chgData name="jaisveen kaur" userId="91c6d1b2886c22e1" providerId="LiveId" clId="{E9537260-820D-4835-86CB-121C7FD04C9B}" dt="2025-10-29T16:40:16.711" v="344"/>
          <ac:spMkLst>
            <pc:docMk/>
            <pc:sldMk cId="2490955336" sldId="267"/>
            <ac:spMk id="3" creationId="{C0B14C66-D35C-8AD0-E1E0-8C62DD252775}"/>
          </ac:spMkLst>
        </pc:spChg>
        <pc:spChg chg="add mod">
          <ac:chgData name="jaisveen kaur" userId="91c6d1b2886c22e1" providerId="LiveId" clId="{E9537260-820D-4835-86CB-121C7FD04C9B}" dt="2025-10-30T15:58:48.736" v="2405"/>
          <ac:spMkLst>
            <pc:docMk/>
            <pc:sldMk cId="2490955336" sldId="267"/>
            <ac:spMk id="4" creationId="{C3724617-9AC5-AB2B-3F5E-97414CC355DC}"/>
          </ac:spMkLst>
        </pc:spChg>
        <pc:spChg chg="add mod">
          <ac:chgData name="jaisveen kaur" userId="91c6d1b2886c22e1" providerId="LiveId" clId="{E9537260-820D-4835-86CB-121C7FD04C9B}" dt="2025-10-29T16:44:17.406" v="476" actId="20577"/>
          <ac:spMkLst>
            <pc:docMk/>
            <pc:sldMk cId="2490955336" sldId="267"/>
            <ac:spMk id="4" creationId="{F893A301-9C65-C251-6F37-21122F3A3EF5}"/>
          </ac:spMkLst>
        </pc:spChg>
        <pc:spChg chg="add mod">
          <ac:chgData name="jaisveen kaur" userId="91c6d1b2886c22e1" providerId="LiveId" clId="{E9537260-820D-4835-86CB-121C7FD04C9B}" dt="2025-10-29T19:24:08.446" v="1153" actId="20577"/>
          <ac:spMkLst>
            <pc:docMk/>
            <pc:sldMk cId="2490955336" sldId="267"/>
            <ac:spMk id="5" creationId="{2952B0C0-158E-3C12-0B11-935586BB921D}"/>
          </ac:spMkLst>
        </pc:spChg>
        <pc:spChg chg="mod">
          <ac:chgData name="jaisveen kaur" userId="91c6d1b2886c22e1" providerId="LiveId" clId="{E9537260-820D-4835-86CB-121C7FD04C9B}" dt="2025-10-30T16:02:17.569" v="2430" actId="1076"/>
          <ac:spMkLst>
            <pc:docMk/>
            <pc:sldMk cId="2490955336" sldId="267"/>
            <ac:spMk id="6" creationId="{7FC64947-A03B-F426-85B7-D5DE982E8D42}"/>
          </ac:spMkLst>
        </pc:spChg>
        <pc:spChg chg="add del">
          <ac:chgData name="jaisveen kaur" userId="91c6d1b2886c22e1" providerId="LiveId" clId="{E9537260-820D-4835-86CB-121C7FD04C9B}" dt="2025-10-29T16:44:18.037" v="477" actId="478"/>
          <ac:spMkLst>
            <pc:docMk/>
            <pc:sldMk cId="2490955336" sldId="267"/>
            <ac:spMk id="11" creationId="{CB7392CB-83C5-53C0-A0D7-9C5781C63C4D}"/>
          </ac:spMkLst>
        </pc:spChg>
        <pc:spChg chg="mod">
          <ac:chgData name="jaisveen kaur" userId="91c6d1b2886c22e1" providerId="LiveId" clId="{E9537260-820D-4835-86CB-121C7FD04C9B}" dt="2025-10-29T16:38:22.203" v="308" actId="688"/>
          <ac:spMkLst>
            <pc:docMk/>
            <pc:sldMk cId="2490955336" sldId="267"/>
            <ac:spMk id="12" creationId="{2A65B13B-B0EC-2810-C894-C7049B75D99C}"/>
          </ac:spMkLst>
        </pc:spChg>
        <pc:spChg chg="add mod">
          <ac:chgData name="jaisveen kaur" userId="91c6d1b2886c22e1" providerId="LiveId" clId="{E9537260-820D-4835-86CB-121C7FD04C9B}" dt="2025-10-30T15:55:45.281" v="2397" actId="20577"/>
          <ac:spMkLst>
            <pc:docMk/>
            <pc:sldMk cId="2490955336" sldId="267"/>
            <ac:spMk id="14" creationId="{E7E9CF07-2CB2-20A8-5F4A-AB4828760907}"/>
          </ac:spMkLst>
        </pc:spChg>
        <pc:spChg chg="add del mod">
          <ac:chgData name="jaisveen kaur" userId="91c6d1b2886c22e1" providerId="LiveId" clId="{E9537260-820D-4835-86CB-121C7FD04C9B}" dt="2025-10-30T15:57:24.994" v="2399" actId="478"/>
          <ac:spMkLst>
            <pc:docMk/>
            <pc:sldMk cId="2490955336" sldId="267"/>
            <ac:spMk id="15" creationId="{4B783238-C693-85B1-5D5A-69670AAFD7DB}"/>
          </ac:spMkLst>
        </pc:spChg>
        <pc:spChg chg="add del mod">
          <ac:chgData name="jaisveen kaur" userId="91c6d1b2886c22e1" providerId="LiveId" clId="{E9537260-820D-4835-86CB-121C7FD04C9B}" dt="2025-10-30T15:57:22.624" v="2398" actId="478"/>
          <ac:spMkLst>
            <pc:docMk/>
            <pc:sldMk cId="2490955336" sldId="267"/>
            <ac:spMk id="16" creationId="{809E1FE3-BFC8-2B36-3257-4685387F67C6}"/>
          </ac:spMkLst>
        </pc:spChg>
        <pc:spChg chg="add mod">
          <ac:chgData name="jaisveen kaur" userId="91c6d1b2886c22e1" providerId="LiveId" clId="{E9537260-820D-4835-86CB-121C7FD04C9B}" dt="2025-10-30T15:58:48.736" v="2405"/>
          <ac:spMkLst>
            <pc:docMk/>
            <pc:sldMk cId="2490955336" sldId="267"/>
            <ac:spMk id="17" creationId="{FCCF68D3-042B-D72C-098B-686AC226427D}"/>
          </ac:spMkLst>
        </pc:spChg>
        <pc:spChg chg="add del mod">
          <ac:chgData name="jaisveen kaur" userId="91c6d1b2886c22e1" providerId="LiveId" clId="{E9537260-820D-4835-86CB-121C7FD04C9B}" dt="2025-10-30T16:02:10.059" v="2425" actId="478"/>
          <ac:spMkLst>
            <pc:docMk/>
            <pc:sldMk cId="2490955336" sldId="267"/>
            <ac:spMk id="18" creationId="{5916F9CE-EC8C-C6CF-2613-9253FC523B42}"/>
          </ac:spMkLst>
        </pc:spChg>
        <pc:spChg chg="add del mod">
          <ac:chgData name="jaisveen kaur" userId="91c6d1b2886c22e1" providerId="LiveId" clId="{E9537260-820D-4835-86CB-121C7FD04C9B}" dt="2025-10-30T16:02:14.056" v="2427" actId="478"/>
          <ac:spMkLst>
            <pc:docMk/>
            <pc:sldMk cId="2490955336" sldId="267"/>
            <ac:spMk id="19" creationId="{214BB14D-A169-E785-0780-96690725DEC3}"/>
          </ac:spMkLst>
        </pc:spChg>
        <pc:spChg chg="add mod">
          <ac:chgData name="jaisveen kaur" userId="91c6d1b2886c22e1" providerId="LiveId" clId="{E9537260-820D-4835-86CB-121C7FD04C9B}" dt="2025-10-30T16:02:14.832" v="2428"/>
          <ac:spMkLst>
            <pc:docMk/>
            <pc:sldMk cId="2490955336" sldId="267"/>
            <ac:spMk id="20" creationId="{F9DCA6F2-2BDC-98F3-3050-65A60D852780}"/>
          </ac:spMkLst>
        </pc:spChg>
        <pc:spChg chg="add mod">
          <ac:chgData name="jaisveen kaur" userId="91c6d1b2886c22e1" providerId="LiveId" clId="{E9537260-820D-4835-86CB-121C7FD04C9B}" dt="2025-10-30T16:02:14.832" v="2428"/>
          <ac:spMkLst>
            <pc:docMk/>
            <pc:sldMk cId="2490955336" sldId="267"/>
            <ac:spMk id="21" creationId="{04D9CE65-8572-0529-B9E9-0CE1E5A0B6F0}"/>
          </ac:spMkLst>
        </pc:spChg>
        <pc:spChg chg="add mod">
          <ac:chgData name="jaisveen kaur" userId="91c6d1b2886c22e1" providerId="LiveId" clId="{E9537260-820D-4835-86CB-121C7FD04C9B}" dt="2025-10-30T16:02:29.902" v="2432" actId="1076"/>
          <ac:spMkLst>
            <pc:docMk/>
            <pc:sldMk cId="2490955336" sldId="267"/>
            <ac:spMk id="22" creationId="{1E754A34-CF84-8A13-9036-9C6F79C08A99}"/>
          </ac:spMkLst>
        </pc:spChg>
        <pc:spChg chg="add mod">
          <ac:chgData name="jaisveen kaur" userId="91c6d1b2886c22e1" providerId="LiveId" clId="{E9537260-820D-4835-86CB-121C7FD04C9B}" dt="2025-10-30T16:02:29.902" v="2432" actId="1076"/>
          <ac:spMkLst>
            <pc:docMk/>
            <pc:sldMk cId="2490955336" sldId="267"/>
            <ac:spMk id="23" creationId="{6ED1E85C-F8A5-D154-9A33-289C81B4B373}"/>
          </ac:spMkLst>
        </pc:spChg>
        <pc:grpChg chg="mod">
          <ac:chgData name="jaisveen kaur" userId="91c6d1b2886c22e1" providerId="LiveId" clId="{E9537260-820D-4835-86CB-121C7FD04C9B}" dt="2025-10-29T16:38:18.650" v="307" actId="688"/>
          <ac:grpSpMkLst>
            <pc:docMk/>
            <pc:sldMk cId="2490955336" sldId="267"/>
            <ac:grpSpMk id="13" creationId="{BC1C67D7-8C81-6A5F-0C6A-D0910A3EEC8E}"/>
          </ac:grpSpMkLst>
        </pc:grpChg>
      </pc:sldChg>
      <pc:sldChg chg="addSp delSp modSp add mod modAnim">
        <pc:chgData name="jaisveen kaur" userId="91c6d1b2886c22e1" providerId="LiveId" clId="{E9537260-820D-4835-86CB-121C7FD04C9B}" dt="2025-10-30T16:55:05.486" v="2555" actId="113"/>
        <pc:sldMkLst>
          <pc:docMk/>
          <pc:sldMk cId="1203917009" sldId="268"/>
        </pc:sldMkLst>
        <pc:spChg chg="add mod">
          <ac:chgData name="jaisveen kaur" userId="91c6d1b2886c22e1" providerId="LiveId" clId="{E9537260-820D-4835-86CB-121C7FD04C9B}" dt="2025-10-30T15:02:38.283" v="1925" actId="1076"/>
          <ac:spMkLst>
            <pc:docMk/>
            <pc:sldMk cId="1203917009" sldId="268"/>
            <ac:spMk id="4" creationId="{30F0A559-C977-A4CA-058F-4B642E18AF9B}"/>
          </ac:spMkLst>
        </pc:spChg>
        <pc:spChg chg="add del mod">
          <ac:chgData name="jaisveen kaur" userId="91c6d1b2886c22e1" providerId="LiveId" clId="{E9537260-820D-4835-86CB-121C7FD04C9B}" dt="2025-10-29T16:59:51.497" v="541" actId="478"/>
          <ac:spMkLst>
            <pc:docMk/>
            <pc:sldMk cId="1203917009" sldId="268"/>
            <ac:spMk id="4" creationId="{5BB01F95-AA46-2EDB-1E89-7F121CB8438F}"/>
          </ac:spMkLst>
        </pc:spChg>
        <pc:spChg chg="add mod">
          <ac:chgData name="jaisveen kaur" userId="91c6d1b2886c22e1" providerId="LiveId" clId="{E9537260-820D-4835-86CB-121C7FD04C9B}" dt="2025-10-29T19:48:02.375" v="1537" actId="1076"/>
          <ac:spMkLst>
            <pc:docMk/>
            <pc:sldMk cId="1203917009" sldId="268"/>
            <ac:spMk id="5" creationId="{73E0068B-583F-6118-0A6E-1B151422BD2C}"/>
          </ac:spMkLst>
        </pc:spChg>
        <pc:spChg chg="mod">
          <ac:chgData name="jaisveen kaur" userId="91c6d1b2886c22e1" providerId="LiveId" clId="{E9537260-820D-4835-86CB-121C7FD04C9B}" dt="2025-10-29T18:00:19.417" v="747" actId="1076"/>
          <ac:spMkLst>
            <pc:docMk/>
            <pc:sldMk cId="1203917009" sldId="268"/>
            <ac:spMk id="6" creationId="{D76E13F5-651A-1FB2-3403-9CEC563535E2}"/>
          </ac:spMkLst>
        </pc:spChg>
        <pc:spChg chg="add mod">
          <ac:chgData name="jaisveen kaur" userId="91c6d1b2886c22e1" providerId="LiveId" clId="{E9537260-820D-4835-86CB-121C7FD04C9B}" dt="2025-10-30T16:55:05.486" v="2555" actId="113"/>
          <ac:spMkLst>
            <pc:docMk/>
            <pc:sldMk cId="1203917009" sldId="268"/>
            <ac:spMk id="14" creationId="{D5C0F25C-1C44-DC2B-97D6-AC6B5E47E4F4}"/>
          </ac:spMkLst>
        </pc:spChg>
        <pc:spChg chg="add mod">
          <ac:chgData name="jaisveen kaur" userId="91c6d1b2886c22e1" providerId="LiveId" clId="{E9537260-820D-4835-86CB-121C7FD04C9B}" dt="2025-10-30T15:02:38.283" v="1925" actId="1076"/>
          <ac:spMkLst>
            <pc:docMk/>
            <pc:sldMk cId="1203917009" sldId="268"/>
            <ac:spMk id="15" creationId="{B23A0123-F2C7-E67E-9517-9C5C2F432744}"/>
          </ac:spMkLst>
        </pc:spChg>
        <pc:spChg chg="add del mod">
          <ac:chgData name="jaisveen kaur" userId="91c6d1b2886c22e1" providerId="LiveId" clId="{E9537260-820D-4835-86CB-121C7FD04C9B}" dt="2025-10-29T17:44:13.523" v="716" actId="478"/>
          <ac:spMkLst>
            <pc:docMk/>
            <pc:sldMk cId="1203917009" sldId="268"/>
            <ac:spMk id="15" creationId="{CA08A6B4-EC27-FEFC-B4CA-3CF6EE6D55DA}"/>
          </ac:spMkLst>
        </pc:spChg>
        <pc:spChg chg="add mod">
          <ac:chgData name="jaisveen kaur" userId="91c6d1b2886c22e1" providerId="LiveId" clId="{E9537260-820D-4835-86CB-121C7FD04C9B}" dt="2025-10-29T19:48:02.375" v="1537" actId="1076"/>
          <ac:spMkLst>
            <pc:docMk/>
            <pc:sldMk cId="1203917009" sldId="268"/>
            <ac:spMk id="16" creationId="{71D5C466-344E-A5A9-C911-CBBDD1A63862}"/>
          </ac:spMkLst>
        </pc:spChg>
        <pc:spChg chg="add mod">
          <ac:chgData name="jaisveen kaur" userId="91c6d1b2886c22e1" providerId="LiveId" clId="{E9537260-820D-4835-86CB-121C7FD04C9B}" dt="2025-10-29T19:48:24.070" v="1540" actId="1076"/>
          <ac:spMkLst>
            <pc:docMk/>
            <pc:sldMk cId="1203917009" sldId="268"/>
            <ac:spMk id="17" creationId="{7FCDE59A-BFE9-CE9B-B97B-EF708E502E4D}"/>
          </ac:spMkLst>
        </pc:spChg>
        <pc:spChg chg="add mod">
          <ac:chgData name="jaisveen kaur" userId="91c6d1b2886c22e1" providerId="LiveId" clId="{E9537260-820D-4835-86CB-121C7FD04C9B}" dt="2025-10-30T16:55:01.310" v="2554" actId="113"/>
          <ac:spMkLst>
            <pc:docMk/>
            <pc:sldMk cId="1203917009" sldId="268"/>
            <ac:spMk id="18" creationId="{B13631CB-C3A5-CC3A-CA5A-8842019B66F4}"/>
          </ac:spMkLst>
        </pc:spChg>
        <pc:spChg chg="add mod">
          <ac:chgData name="jaisveen kaur" userId="91c6d1b2886c22e1" providerId="LiveId" clId="{E9537260-820D-4835-86CB-121C7FD04C9B}" dt="2025-10-29T19:48:24.070" v="1540" actId="1076"/>
          <ac:spMkLst>
            <pc:docMk/>
            <pc:sldMk cId="1203917009" sldId="268"/>
            <ac:spMk id="19" creationId="{9F5A6C06-4A81-D43F-4F35-C9A923335B91}"/>
          </ac:spMkLst>
        </pc:spChg>
        <pc:spChg chg="add del mod">
          <ac:chgData name="jaisveen kaur" userId="91c6d1b2886c22e1" providerId="LiveId" clId="{E9537260-820D-4835-86CB-121C7FD04C9B}" dt="2025-10-30T15:02:30.848" v="1923" actId="478"/>
          <ac:spMkLst>
            <pc:docMk/>
            <pc:sldMk cId="1203917009" sldId="268"/>
            <ac:spMk id="20" creationId="{105526CA-24EB-A4A2-7352-896EFB1DB4E2}"/>
          </ac:spMkLst>
        </pc:spChg>
        <pc:spChg chg="add del mod">
          <ac:chgData name="jaisveen kaur" userId="91c6d1b2886c22e1" providerId="LiveId" clId="{E9537260-820D-4835-86CB-121C7FD04C9B}" dt="2025-10-30T15:02:30.848" v="1923" actId="478"/>
          <ac:spMkLst>
            <pc:docMk/>
            <pc:sldMk cId="1203917009" sldId="268"/>
            <ac:spMk id="21" creationId="{70C9A157-0CE7-3224-616D-49E14623F674}"/>
          </ac:spMkLst>
        </pc:spChg>
        <pc:spChg chg="add mod">
          <ac:chgData name="jaisveen kaur" userId="91c6d1b2886c22e1" providerId="LiveId" clId="{E9537260-820D-4835-86CB-121C7FD04C9B}" dt="2025-10-30T15:02:38.283" v="1925" actId="1076"/>
          <ac:spMkLst>
            <pc:docMk/>
            <pc:sldMk cId="1203917009" sldId="268"/>
            <ac:spMk id="23" creationId="{55AE2B34-3424-6672-C9B1-A1C7AD3873B8}"/>
          </ac:spMkLst>
        </pc:spChg>
        <pc:spChg chg="add mod">
          <ac:chgData name="jaisveen kaur" userId="91c6d1b2886c22e1" providerId="LiveId" clId="{E9537260-820D-4835-86CB-121C7FD04C9B}" dt="2025-10-30T15:02:38.283" v="1925" actId="1076"/>
          <ac:spMkLst>
            <pc:docMk/>
            <pc:sldMk cId="1203917009" sldId="268"/>
            <ac:spMk id="24" creationId="{562A1D37-4CB8-9222-7D16-9CFD0567C806}"/>
          </ac:spMkLst>
        </pc:spChg>
        <pc:spChg chg="add mod">
          <ac:chgData name="jaisveen kaur" userId="91c6d1b2886c22e1" providerId="LiveId" clId="{E9537260-820D-4835-86CB-121C7FD04C9B}" dt="2025-10-30T15:02:38.283" v="1925" actId="1076"/>
          <ac:spMkLst>
            <pc:docMk/>
            <pc:sldMk cId="1203917009" sldId="268"/>
            <ac:spMk id="25" creationId="{05611416-469E-6C8F-2624-A8BC7F18BCE1}"/>
          </ac:spMkLst>
        </pc:spChg>
        <pc:spChg chg="add mod">
          <ac:chgData name="jaisveen kaur" userId="91c6d1b2886c22e1" providerId="LiveId" clId="{E9537260-820D-4835-86CB-121C7FD04C9B}" dt="2025-10-30T15:02:38.283" v="1925" actId="1076"/>
          <ac:spMkLst>
            <pc:docMk/>
            <pc:sldMk cId="1203917009" sldId="268"/>
            <ac:spMk id="26" creationId="{6FE069D7-B764-BD1A-1A0C-71680F15D5CE}"/>
          </ac:spMkLst>
        </pc:spChg>
        <pc:spChg chg="add mod">
          <ac:chgData name="jaisveen kaur" userId="91c6d1b2886c22e1" providerId="LiveId" clId="{E9537260-820D-4835-86CB-121C7FD04C9B}" dt="2025-10-30T15:02:38.283" v="1925" actId="1076"/>
          <ac:spMkLst>
            <pc:docMk/>
            <pc:sldMk cId="1203917009" sldId="268"/>
            <ac:spMk id="28" creationId="{35B67C99-C4F8-78B8-4645-3225987EB47D}"/>
          </ac:spMkLst>
        </pc:spChg>
        <pc:spChg chg="add mod">
          <ac:chgData name="jaisveen kaur" userId="91c6d1b2886c22e1" providerId="LiveId" clId="{E9537260-820D-4835-86CB-121C7FD04C9B}" dt="2025-10-30T15:02:38.283" v="1925" actId="1076"/>
          <ac:spMkLst>
            <pc:docMk/>
            <pc:sldMk cId="1203917009" sldId="268"/>
            <ac:spMk id="30" creationId="{6C6D018C-C070-6CD2-E5C2-B8BB2E2D6645}"/>
          </ac:spMkLst>
        </pc:spChg>
        <pc:spChg chg="add mod">
          <ac:chgData name="jaisveen kaur" userId="91c6d1b2886c22e1" providerId="LiveId" clId="{E9537260-820D-4835-86CB-121C7FD04C9B}" dt="2025-10-30T15:02:38.283" v="1925" actId="1076"/>
          <ac:spMkLst>
            <pc:docMk/>
            <pc:sldMk cId="1203917009" sldId="268"/>
            <ac:spMk id="32" creationId="{589129B3-BC16-E288-4AC6-B27ECBB9B4AE}"/>
          </ac:spMkLst>
        </pc:spChg>
        <pc:spChg chg="add mod">
          <ac:chgData name="jaisveen kaur" userId="91c6d1b2886c22e1" providerId="LiveId" clId="{E9537260-820D-4835-86CB-121C7FD04C9B}" dt="2025-10-30T15:02:38.283" v="1925" actId="1076"/>
          <ac:spMkLst>
            <pc:docMk/>
            <pc:sldMk cId="1203917009" sldId="268"/>
            <ac:spMk id="33" creationId="{A52781AD-E0A3-7C0A-E188-D5315CFCE66A}"/>
          </ac:spMkLst>
        </pc:spChg>
        <pc:grpChg chg="mod">
          <ac:chgData name="jaisveen kaur" userId="91c6d1b2886c22e1" providerId="LiveId" clId="{E9537260-820D-4835-86CB-121C7FD04C9B}" dt="2025-10-29T17:59:52.069" v="745" actId="1076"/>
          <ac:grpSpMkLst>
            <pc:docMk/>
            <pc:sldMk cId="1203917009" sldId="268"/>
            <ac:grpSpMk id="13" creationId="{DF748E72-77EA-51BC-AC8E-8135171D408E}"/>
          </ac:grpSpMkLst>
        </pc:grpChg>
      </pc:sldChg>
      <pc:sldChg chg="new del">
        <pc:chgData name="jaisveen kaur" userId="91c6d1b2886c22e1" providerId="LiveId" clId="{E9537260-820D-4835-86CB-121C7FD04C9B}" dt="2025-10-29T16:46:08.186" v="506" actId="680"/>
        <pc:sldMkLst>
          <pc:docMk/>
          <pc:sldMk cId="804774329" sldId="269"/>
        </pc:sldMkLst>
      </pc:sldChg>
      <pc:sldChg chg="addSp delSp modSp add del mod modAnim">
        <pc:chgData name="jaisveen kaur" userId="91c6d1b2886c22e1" providerId="LiveId" clId="{E9537260-820D-4835-86CB-121C7FD04C9B}" dt="2025-10-30T16:50:37.839" v="2553" actId="20577"/>
        <pc:sldMkLst>
          <pc:docMk/>
          <pc:sldMk cId="3954009678" sldId="269"/>
        </pc:sldMkLst>
        <pc:spChg chg="add del mod">
          <ac:chgData name="jaisveen kaur" userId="91c6d1b2886c22e1" providerId="LiveId" clId="{E9537260-820D-4835-86CB-121C7FD04C9B}" dt="2025-10-30T13:31:50.861" v="1757"/>
          <ac:spMkLst>
            <pc:docMk/>
            <pc:sldMk cId="3954009678" sldId="269"/>
            <ac:spMk id="5" creationId="{1055896C-D541-6135-155B-60DCAF05926D}"/>
          </ac:spMkLst>
        </pc:spChg>
        <pc:spChg chg="mod">
          <ac:chgData name="jaisveen kaur" userId="91c6d1b2886c22e1" providerId="LiveId" clId="{E9537260-820D-4835-86CB-121C7FD04C9B}" dt="2025-10-30T15:59:37.979" v="2412" actId="1076"/>
          <ac:spMkLst>
            <pc:docMk/>
            <pc:sldMk cId="3954009678" sldId="269"/>
            <ac:spMk id="6" creationId="{914C3FEE-ED13-1959-619F-1A5DB2B2329C}"/>
          </ac:spMkLst>
        </pc:spChg>
        <pc:spChg chg="add mod">
          <ac:chgData name="jaisveen kaur" userId="91c6d1b2886c22e1" providerId="LiveId" clId="{E9537260-820D-4835-86CB-121C7FD04C9B}" dt="2025-10-30T13:31:45.128" v="1756" actId="12789"/>
          <ac:spMkLst>
            <pc:docMk/>
            <pc:sldMk cId="3954009678" sldId="269"/>
            <ac:spMk id="15" creationId="{4FA2DE44-C556-DE5C-305D-FFCB1EB44A98}"/>
          </ac:spMkLst>
        </pc:spChg>
        <pc:spChg chg="add mod">
          <ac:chgData name="jaisveen kaur" userId="91c6d1b2886c22e1" providerId="LiveId" clId="{E9537260-820D-4835-86CB-121C7FD04C9B}" dt="2025-10-30T13:31:45.128" v="1756" actId="12789"/>
          <ac:spMkLst>
            <pc:docMk/>
            <pc:sldMk cId="3954009678" sldId="269"/>
            <ac:spMk id="16" creationId="{9732FB7A-0AF0-31FD-128C-CD375B5C2041}"/>
          </ac:spMkLst>
        </pc:spChg>
        <pc:spChg chg="add mod ord">
          <ac:chgData name="jaisveen kaur" userId="91c6d1b2886c22e1" providerId="LiveId" clId="{E9537260-820D-4835-86CB-121C7FD04C9B}" dt="2025-10-30T13:31:45.128" v="1756" actId="12789"/>
          <ac:spMkLst>
            <pc:docMk/>
            <pc:sldMk cId="3954009678" sldId="269"/>
            <ac:spMk id="17" creationId="{0E1615B3-EBAD-67DE-F40A-EE9F9C39F72D}"/>
          </ac:spMkLst>
        </pc:spChg>
        <pc:spChg chg="add del">
          <ac:chgData name="jaisveen kaur" userId="91c6d1b2886c22e1" providerId="LiveId" clId="{E9537260-820D-4835-86CB-121C7FD04C9B}" dt="2025-10-30T13:31:18.542" v="1751" actId="478"/>
          <ac:spMkLst>
            <pc:docMk/>
            <pc:sldMk cId="3954009678" sldId="269"/>
            <ac:spMk id="18" creationId="{E3FF291F-5780-2230-B1B7-1C7445F41E85}"/>
          </ac:spMkLst>
        </pc:spChg>
        <pc:spChg chg="mod">
          <ac:chgData name="jaisveen kaur" userId="91c6d1b2886c22e1" providerId="LiveId" clId="{E9537260-820D-4835-86CB-121C7FD04C9B}" dt="2025-10-30T13:31:19.038" v="1752"/>
          <ac:spMkLst>
            <pc:docMk/>
            <pc:sldMk cId="3954009678" sldId="269"/>
            <ac:spMk id="19" creationId="{AC210BFC-D922-84C1-FB1E-B874DB7E3370}"/>
          </ac:spMkLst>
        </pc:spChg>
        <pc:spChg chg="mod">
          <ac:chgData name="jaisveen kaur" userId="91c6d1b2886c22e1" providerId="LiveId" clId="{E9537260-820D-4835-86CB-121C7FD04C9B}" dt="2025-10-30T13:31:19.038" v="1752"/>
          <ac:spMkLst>
            <pc:docMk/>
            <pc:sldMk cId="3954009678" sldId="269"/>
            <ac:spMk id="21" creationId="{8B677628-EFC7-2D5C-3619-0B2C5D81935D}"/>
          </ac:spMkLst>
        </pc:spChg>
        <pc:spChg chg="mod">
          <ac:chgData name="jaisveen kaur" userId="91c6d1b2886c22e1" providerId="LiveId" clId="{E9537260-820D-4835-86CB-121C7FD04C9B}" dt="2025-10-30T13:31:19.038" v="1752"/>
          <ac:spMkLst>
            <pc:docMk/>
            <pc:sldMk cId="3954009678" sldId="269"/>
            <ac:spMk id="23" creationId="{AD0A40AA-F29A-0D9A-217E-46EA950C5C3E}"/>
          </ac:spMkLst>
        </pc:spChg>
        <pc:spChg chg="add del mod">
          <ac:chgData name="jaisveen kaur" userId="91c6d1b2886c22e1" providerId="LiveId" clId="{E9537260-820D-4835-86CB-121C7FD04C9B}" dt="2025-10-30T13:31:19.038" v="1752"/>
          <ac:spMkLst>
            <pc:docMk/>
            <pc:sldMk cId="3954009678" sldId="269"/>
            <ac:spMk id="24" creationId="{CF589BB4-6F54-23D8-2151-A190118164E8}"/>
          </ac:spMkLst>
        </pc:spChg>
        <pc:spChg chg="del">
          <ac:chgData name="jaisveen kaur" userId="91c6d1b2886c22e1" providerId="LiveId" clId="{E9537260-820D-4835-86CB-121C7FD04C9B}" dt="2025-10-30T15:01:36.969" v="1917" actId="478"/>
          <ac:spMkLst>
            <pc:docMk/>
            <pc:sldMk cId="3954009678" sldId="269"/>
            <ac:spMk id="26" creationId="{93FD6EAB-F0DE-2053-C76C-5CB3EDB09221}"/>
          </ac:spMkLst>
        </pc:spChg>
        <pc:spChg chg="del">
          <ac:chgData name="jaisveen kaur" userId="91c6d1b2886c22e1" providerId="LiveId" clId="{E9537260-820D-4835-86CB-121C7FD04C9B}" dt="2025-10-30T15:01:36.969" v="1917" actId="478"/>
          <ac:spMkLst>
            <pc:docMk/>
            <pc:sldMk cId="3954009678" sldId="269"/>
            <ac:spMk id="27" creationId="{7D505F89-18B1-D7BA-D95E-D6CE7C37467E}"/>
          </ac:spMkLst>
        </pc:spChg>
        <pc:spChg chg="add del">
          <ac:chgData name="jaisveen kaur" userId="91c6d1b2886c22e1" providerId="LiveId" clId="{E9537260-820D-4835-86CB-121C7FD04C9B}" dt="2025-10-30T13:31:18.542" v="1751" actId="478"/>
          <ac:spMkLst>
            <pc:docMk/>
            <pc:sldMk cId="3954009678" sldId="269"/>
            <ac:spMk id="28" creationId="{9AA0CA03-5AC7-D30D-C29A-F0EF7C057C1B}"/>
          </ac:spMkLst>
        </pc:spChg>
        <pc:spChg chg="add del">
          <ac:chgData name="jaisveen kaur" userId="91c6d1b2886c22e1" providerId="LiveId" clId="{E9537260-820D-4835-86CB-121C7FD04C9B}" dt="2025-10-30T13:31:18.542" v="1751" actId="478"/>
          <ac:spMkLst>
            <pc:docMk/>
            <pc:sldMk cId="3954009678" sldId="269"/>
            <ac:spMk id="29" creationId="{4BEE1DF4-B340-CF72-B309-56DE25FBB264}"/>
          </ac:spMkLst>
        </pc:spChg>
        <pc:spChg chg="del">
          <ac:chgData name="jaisveen kaur" userId="91c6d1b2886c22e1" providerId="LiveId" clId="{E9537260-820D-4835-86CB-121C7FD04C9B}" dt="2025-10-30T16:02:33.868" v="2433" actId="478"/>
          <ac:spMkLst>
            <pc:docMk/>
            <pc:sldMk cId="3954009678" sldId="269"/>
            <ac:spMk id="30" creationId="{D3F192CC-346F-5ADA-457E-681BD1299D30}"/>
          </ac:spMkLst>
        </pc:spChg>
        <pc:spChg chg="del mod">
          <ac:chgData name="jaisveen kaur" userId="91c6d1b2886c22e1" providerId="LiveId" clId="{E9537260-820D-4835-86CB-121C7FD04C9B}" dt="2025-10-30T16:02:33.868" v="2433" actId="478"/>
          <ac:spMkLst>
            <pc:docMk/>
            <pc:sldMk cId="3954009678" sldId="269"/>
            <ac:spMk id="31" creationId="{B982ADEF-F5E0-8C17-9C0F-CE27EFFD058D}"/>
          </ac:spMkLst>
        </pc:spChg>
        <pc:spChg chg="mod">
          <ac:chgData name="jaisveen kaur" userId="91c6d1b2886c22e1" providerId="LiveId" clId="{E9537260-820D-4835-86CB-121C7FD04C9B}" dt="2025-10-30T13:31:19.038" v="1752"/>
          <ac:spMkLst>
            <pc:docMk/>
            <pc:sldMk cId="3954009678" sldId="269"/>
            <ac:spMk id="33" creationId="{23D3BDBF-122B-2B76-3BFD-7F4AB17E640B}"/>
          </ac:spMkLst>
        </pc:spChg>
        <pc:spChg chg="mod">
          <ac:chgData name="jaisveen kaur" userId="91c6d1b2886c22e1" providerId="LiveId" clId="{E9537260-820D-4835-86CB-121C7FD04C9B}" dt="2025-10-30T13:31:19.038" v="1752"/>
          <ac:spMkLst>
            <pc:docMk/>
            <pc:sldMk cId="3954009678" sldId="269"/>
            <ac:spMk id="34" creationId="{1EE520FE-2FD1-24D1-902B-02F9E7817A54}"/>
          </ac:spMkLst>
        </pc:spChg>
        <pc:spChg chg="add del">
          <ac:chgData name="jaisveen kaur" userId="91c6d1b2886c22e1" providerId="LiveId" clId="{E9537260-820D-4835-86CB-121C7FD04C9B}" dt="2025-10-30T13:31:18.542" v="1751" actId="478"/>
          <ac:spMkLst>
            <pc:docMk/>
            <pc:sldMk cId="3954009678" sldId="269"/>
            <ac:spMk id="35" creationId="{C72A2BF5-94E2-6A88-82E5-872901A10C61}"/>
          </ac:spMkLst>
        </pc:spChg>
        <pc:spChg chg="add del">
          <ac:chgData name="jaisveen kaur" userId="91c6d1b2886c22e1" providerId="LiveId" clId="{E9537260-820D-4835-86CB-121C7FD04C9B}" dt="2025-10-30T13:31:18.542" v="1751" actId="478"/>
          <ac:spMkLst>
            <pc:docMk/>
            <pc:sldMk cId="3954009678" sldId="269"/>
            <ac:spMk id="37" creationId="{375896F3-3DF2-266A-BE9F-CC4B61C1C952}"/>
          </ac:spMkLst>
        </pc:spChg>
        <pc:spChg chg="mod">
          <ac:chgData name="jaisveen kaur" userId="91c6d1b2886c22e1" providerId="LiveId" clId="{E9537260-820D-4835-86CB-121C7FD04C9B}" dt="2025-10-30T13:31:19.038" v="1752"/>
          <ac:spMkLst>
            <pc:docMk/>
            <pc:sldMk cId="3954009678" sldId="269"/>
            <ac:spMk id="38" creationId="{44EE231D-EFD9-F1A1-5FD8-7EEB3B9901F7}"/>
          </ac:spMkLst>
        </pc:spChg>
        <pc:spChg chg="add del mod">
          <ac:chgData name="jaisveen kaur" userId="91c6d1b2886c22e1" providerId="LiveId" clId="{E9537260-820D-4835-86CB-121C7FD04C9B}" dt="2025-10-30T13:31:19.038" v="1752"/>
          <ac:spMkLst>
            <pc:docMk/>
            <pc:sldMk cId="3954009678" sldId="269"/>
            <ac:spMk id="39" creationId="{6894F7EE-9141-6403-D146-ED55E53A9A13}"/>
          </ac:spMkLst>
        </pc:spChg>
        <pc:spChg chg="add del mod">
          <ac:chgData name="jaisveen kaur" userId="91c6d1b2886c22e1" providerId="LiveId" clId="{E9537260-820D-4835-86CB-121C7FD04C9B}" dt="2025-10-30T13:31:19.038" v="1752"/>
          <ac:spMkLst>
            <pc:docMk/>
            <pc:sldMk cId="3954009678" sldId="269"/>
            <ac:spMk id="40" creationId="{10D20DA2-68AC-2943-EF05-BD9F99C90906}"/>
          </ac:spMkLst>
        </pc:spChg>
        <pc:spChg chg="add del">
          <ac:chgData name="jaisveen kaur" userId="91c6d1b2886c22e1" providerId="LiveId" clId="{E9537260-820D-4835-86CB-121C7FD04C9B}" dt="2025-10-30T13:31:18.542" v="1751" actId="478"/>
          <ac:spMkLst>
            <pc:docMk/>
            <pc:sldMk cId="3954009678" sldId="269"/>
            <ac:spMk id="41" creationId="{FEEC51B9-0607-11EE-0141-87D623D72F49}"/>
          </ac:spMkLst>
        </pc:spChg>
        <pc:spChg chg="add del">
          <ac:chgData name="jaisveen kaur" userId="91c6d1b2886c22e1" providerId="LiveId" clId="{E9537260-820D-4835-86CB-121C7FD04C9B}" dt="2025-10-30T13:31:18.542" v="1751" actId="478"/>
          <ac:spMkLst>
            <pc:docMk/>
            <pc:sldMk cId="3954009678" sldId="269"/>
            <ac:spMk id="42" creationId="{B418E4E3-4612-16B7-8999-8C9A517C41C9}"/>
          </ac:spMkLst>
        </pc:spChg>
        <pc:spChg chg="mod">
          <ac:chgData name="jaisveen kaur" userId="91c6d1b2886c22e1" providerId="LiveId" clId="{E9537260-820D-4835-86CB-121C7FD04C9B}" dt="2025-10-30T15:06:48.719" v="1932" actId="1076"/>
          <ac:spMkLst>
            <pc:docMk/>
            <pc:sldMk cId="3954009678" sldId="269"/>
            <ac:spMk id="45" creationId="{6A76C27C-6319-4AF2-0BDC-53E31E96C692}"/>
          </ac:spMkLst>
        </pc:spChg>
        <pc:spChg chg="del">
          <ac:chgData name="jaisveen kaur" userId="91c6d1b2886c22e1" providerId="LiveId" clId="{E9537260-820D-4835-86CB-121C7FD04C9B}" dt="2025-10-30T13:32:01.713" v="1758" actId="478"/>
          <ac:spMkLst>
            <pc:docMk/>
            <pc:sldMk cId="3954009678" sldId="269"/>
            <ac:spMk id="46" creationId="{C152EDBF-2CA5-34F4-7A20-CA7EADFC6FB7}"/>
          </ac:spMkLst>
        </pc:spChg>
        <pc:spChg chg="mod">
          <ac:chgData name="jaisveen kaur" userId="91c6d1b2886c22e1" providerId="LiveId" clId="{E9537260-820D-4835-86CB-121C7FD04C9B}" dt="2025-10-30T15:06:48.719" v="1932" actId="1076"/>
          <ac:spMkLst>
            <pc:docMk/>
            <pc:sldMk cId="3954009678" sldId="269"/>
            <ac:spMk id="47" creationId="{B365EC3D-F6AD-EA07-E855-1C0CC1212D88}"/>
          </ac:spMkLst>
        </pc:spChg>
        <pc:spChg chg="mod">
          <ac:chgData name="jaisveen kaur" userId="91c6d1b2886c22e1" providerId="LiveId" clId="{E9537260-820D-4835-86CB-121C7FD04C9B}" dt="2025-10-30T13:31:50.861" v="1757"/>
          <ac:spMkLst>
            <pc:docMk/>
            <pc:sldMk cId="3954009678" sldId="269"/>
            <ac:spMk id="48" creationId="{549E0E1B-4E5A-BB67-5090-205C1A1FF4A4}"/>
          </ac:spMkLst>
        </pc:spChg>
        <pc:spChg chg="del mod">
          <ac:chgData name="jaisveen kaur" userId="91c6d1b2886c22e1" providerId="LiveId" clId="{E9537260-820D-4835-86CB-121C7FD04C9B}" dt="2025-10-30T13:32:01.713" v="1758" actId="478"/>
          <ac:spMkLst>
            <pc:docMk/>
            <pc:sldMk cId="3954009678" sldId="269"/>
            <ac:spMk id="49" creationId="{74CAE164-6E2C-089F-C017-14640570568A}"/>
          </ac:spMkLst>
        </pc:spChg>
        <pc:spChg chg="del">
          <ac:chgData name="jaisveen kaur" userId="91c6d1b2886c22e1" providerId="LiveId" clId="{E9537260-820D-4835-86CB-121C7FD04C9B}" dt="2025-10-30T13:32:01.713" v="1758" actId="478"/>
          <ac:spMkLst>
            <pc:docMk/>
            <pc:sldMk cId="3954009678" sldId="269"/>
            <ac:spMk id="51" creationId="{4F704FB0-B986-5D46-E1C7-37E6EF9AA2E8}"/>
          </ac:spMkLst>
        </pc:spChg>
        <pc:spChg chg="del">
          <ac:chgData name="jaisveen kaur" userId="91c6d1b2886c22e1" providerId="LiveId" clId="{E9537260-820D-4835-86CB-121C7FD04C9B}" dt="2025-10-30T13:32:01.713" v="1758" actId="478"/>
          <ac:spMkLst>
            <pc:docMk/>
            <pc:sldMk cId="3954009678" sldId="269"/>
            <ac:spMk id="52" creationId="{0477E051-D9A7-F139-4D1A-C28A4BE35EC0}"/>
          </ac:spMkLst>
        </pc:spChg>
        <pc:spChg chg="mod">
          <ac:chgData name="jaisveen kaur" userId="91c6d1b2886c22e1" providerId="LiveId" clId="{E9537260-820D-4835-86CB-121C7FD04C9B}" dt="2025-10-30T15:06:48.719" v="1932" actId="1076"/>
          <ac:spMkLst>
            <pc:docMk/>
            <pc:sldMk cId="3954009678" sldId="269"/>
            <ac:spMk id="53" creationId="{2AC452DE-E51B-8E61-21B8-E93318EF012E}"/>
          </ac:spMkLst>
        </pc:spChg>
        <pc:spChg chg="mod">
          <ac:chgData name="jaisveen kaur" userId="91c6d1b2886c22e1" providerId="LiveId" clId="{E9537260-820D-4835-86CB-121C7FD04C9B}" dt="2025-10-30T15:06:48.719" v="1932" actId="1076"/>
          <ac:spMkLst>
            <pc:docMk/>
            <pc:sldMk cId="3954009678" sldId="269"/>
            <ac:spMk id="54" creationId="{4C996EB4-C834-511D-F897-54BE40AC0CBA}"/>
          </ac:spMkLst>
        </pc:spChg>
        <pc:spChg chg="mod">
          <ac:chgData name="jaisveen kaur" userId="91c6d1b2886c22e1" providerId="LiveId" clId="{E9537260-820D-4835-86CB-121C7FD04C9B}" dt="2025-10-30T13:31:50.861" v="1757"/>
          <ac:spMkLst>
            <pc:docMk/>
            <pc:sldMk cId="3954009678" sldId="269"/>
            <ac:spMk id="55" creationId="{B37DE180-34C2-623B-3467-EA0B30F7861C}"/>
          </ac:spMkLst>
        </pc:spChg>
        <pc:spChg chg="del">
          <ac:chgData name="jaisveen kaur" userId="91c6d1b2886c22e1" providerId="LiveId" clId="{E9537260-820D-4835-86CB-121C7FD04C9B}" dt="2025-10-30T13:32:01.713" v="1758" actId="478"/>
          <ac:spMkLst>
            <pc:docMk/>
            <pc:sldMk cId="3954009678" sldId="269"/>
            <ac:spMk id="56" creationId="{2108A30E-3FB0-29BC-AE32-50E395400568}"/>
          </ac:spMkLst>
        </pc:spChg>
        <pc:spChg chg="del mod">
          <ac:chgData name="jaisveen kaur" userId="91c6d1b2886c22e1" providerId="LiveId" clId="{E9537260-820D-4835-86CB-121C7FD04C9B}" dt="2025-10-30T13:32:01.713" v="1758" actId="478"/>
          <ac:spMkLst>
            <pc:docMk/>
            <pc:sldMk cId="3954009678" sldId="269"/>
            <ac:spMk id="57" creationId="{465F00C8-B6D8-095C-9BEA-C8131264AC47}"/>
          </ac:spMkLst>
        </pc:spChg>
        <pc:spChg chg="del">
          <ac:chgData name="jaisveen kaur" userId="91c6d1b2886c22e1" providerId="LiveId" clId="{E9537260-820D-4835-86CB-121C7FD04C9B}" dt="2025-10-30T13:32:01.713" v="1758" actId="478"/>
          <ac:spMkLst>
            <pc:docMk/>
            <pc:sldMk cId="3954009678" sldId="269"/>
            <ac:spMk id="58" creationId="{620F9F25-EA74-3A13-8059-C0F352E559A5}"/>
          </ac:spMkLst>
        </pc:spChg>
        <pc:spChg chg="del">
          <ac:chgData name="jaisveen kaur" userId="91c6d1b2886c22e1" providerId="LiveId" clId="{E9537260-820D-4835-86CB-121C7FD04C9B}" dt="2025-10-30T13:32:01.713" v="1758" actId="478"/>
          <ac:spMkLst>
            <pc:docMk/>
            <pc:sldMk cId="3954009678" sldId="269"/>
            <ac:spMk id="59" creationId="{64E7C7F6-0AB5-580F-4EEE-2C7A83A4F3FA}"/>
          </ac:spMkLst>
        </pc:spChg>
        <pc:spChg chg="mod">
          <ac:chgData name="jaisveen kaur" userId="91c6d1b2886c22e1" providerId="LiveId" clId="{E9537260-820D-4835-86CB-121C7FD04C9B}" dt="2025-10-30T13:31:50.861" v="1757"/>
          <ac:spMkLst>
            <pc:docMk/>
            <pc:sldMk cId="3954009678" sldId="269"/>
            <ac:spMk id="60" creationId="{4990A93C-8D58-E763-E7EE-2F975ECB548F}"/>
          </ac:spMkLst>
        </pc:spChg>
        <pc:spChg chg="del mod">
          <ac:chgData name="jaisveen kaur" userId="91c6d1b2886c22e1" providerId="LiveId" clId="{E9537260-820D-4835-86CB-121C7FD04C9B}" dt="2025-10-30T13:32:01.713" v="1758" actId="478"/>
          <ac:spMkLst>
            <pc:docMk/>
            <pc:sldMk cId="3954009678" sldId="269"/>
            <ac:spMk id="61" creationId="{594B9E92-371E-2111-BC1D-91B672E5A70C}"/>
          </ac:spMkLst>
        </pc:spChg>
        <pc:spChg chg="del">
          <ac:chgData name="jaisveen kaur" userId="91c6d1b2886c22e1" providerId="LiveId" clId="{E9537260-820D-4835-86CB-121C7FD04C9B}" dt="2025-10-30T13:32:01.713" v="1758" actId="478"/>
          <ac:spMkLst>
            <pc:docMk/>
            <pc:sldMk cId="3954009678" sldId="269"/>
            <ac:spMk id="62" creationId="{95416CAF-FC99-676B-F0E3-D2F5208505E9}"/>
          </ac:spMkLst>
        </pc:spChg>
        <pc:spChg chg="mod">
          <ac:chgData name="jaisveen kaur" userId="91c6d1b2886c22e1" providerId="LiveId" clId="{E9537260-820D-4835-86CB-121C7FD04C9B}" dt="2025-10-30T13:31:50.861" v="1757"/>
          <ac:spMkLst>
            <pc:docMk/>
            <pc:sldMk cId="3954009678" sldId="269"/>
            <ac:spMk id="63" creationId="{68FAC958-092C-EE90-BAEF-4A7C4DC6AD53}"/>
          </ac:spMkLst>
        </pc:spChg>
        <pc:spChg chg="add mod">
          <ac:chgData name="jaisveen kaur" userId="91c6d1b2886c22e1" providerId="LiveId" clId="{E9537260-820D-4835-86CB-121C7FD04C9B}" dt="2025-10-30T16:50:37.839" v="2553" actId="20577"/>
          <ac:spMkLst>
            <pc:docMk/>
            <pc:sldMk cId="3954009678" sldId="269"/>
            <ac:spMk id="70" creationId="{51AA4A30-14C7-F244-D846-BDDCFE715125}"/>
          </ac:spMkLst>
        </pc:spChg>
        <pc:spChg chg="add mod">
          <ac:chgData name="jaisveen kaur" userId="91c6d1b2886c22e1" providerId="LiveId" clId="{E9537260-820D-4835-86CB-121C7FD04C9B}" dt="2025-10-30T15:06:48.719" v="1932" actId="1076"/>
          <ac:spMkLst>
            <pc:docMk/>
            <pc:sldMk cId="3954009678" sldId="269"/>
            <ac:spMk id="72" creationId="{BE6AF2BB-586A-7E5C-D54F-0C120FE8C70A}"/>
          </ac:spMkLst>
        </pc:spChg>
        <pc:spChg chg="add mod">
          <ac:chgData name="jaisveen kaur" userId="91c6d1b2886c22e1" providerId="LiveId" clId="{E9537260-820D-4835-86CB-121C7FD04C9B}" dt="2025-10-30T13:45:38.024" v="1842" actId="571"/>
          <ac:spMkLst>
            <pc:docMk/>
            <pc:sldMk cId="3954009678" sldId="269"/>
            <ac:spMk id="73" creationId="{E488CD1E-124D-6FE4-AC66-6C4A161F0D46}"/>
          </ac:spMkLst>
        </pc:spChg>
        <pc:spChg chg="add mod">
          <ac:chgData name="jaisveen kaur" userId="91c6d1b2886c22e1" providerId="LiveId" clId="{E9537260-820D-4835-86CB-121C7FD04C9B}" dt="2025-10-30T15:07:11.462" v="1935" actId="14100"/>
          <ac:spMkLst>
            <pc:docMk/>
            <pc:sldMk cId="3954009678" sldId="269"/>
            <ac:spMk id="75" creationId="{F3D10403-8235-ED0B-D870-F2F4C3B6F4F7}"/>
          </ac:spMkLst>
        </pc:spChg>
        <pc:spChg chg="add mod">
          <ac:chgData name="jaisveen kaur" userId="91c6d1b2886c22e1" providerId="LiveId" clId="{E9537260-820D-4835-86CB-121C7FD04C9B}" dt="2025-10-30T14:29:50.019" v="1869" actId="14100"/>
          <ac:spMkLst>
            <pc:docMk/>
            <pc:sldMk cId="3954009678" sldId="269"/>
            <ac:spMk id="77" creationId="{0914D569-EA15-06CE-3509-AF46906EA52E}"/>
          </ac:spMkLst>
        </pc:spChg>
        <pc:spChg chg="add mod">
          <ac:chgData name="jaisveen kaur" userId="91c6d1b2886c22e1" providerId="LiveId" clId="{E9537260-820D-4835-86CB-121C7FD04C9B}" dt="2025-10-30T15:06:48.719" v="1932" actId="1076"/>
          <ac:spMkLst>
            <pc:docMk/>
            <pc:sldMk cId="3954009678" sldId="269"/>
            <ac:spMk id="78" creationId="{EB3C633E-6CC3-4D92-9BD6-917DBDDAE8FC}"/>
          </ac:spMkLst>
        </pc:spChg>
        <pc:spChg chg="add mod">
          <ac:chgData name="jaisveen kaur" userId="91c6d1b2886c22e1" providerId="LiveId" clId="{E9537260-820D-4835-86CB-121C7FD04C9B}" dt="2025-10-30T15:06:48.719" v="1932" actId="1076"/>
          <ac:spMkLst>
            <pc:docMk/>
            <pc:sldMk cId="3954009678" sldId="269"/>
            <ac:spMk id="79" creationId="{06703108-EDA7-AD98-5924-B89D4E759209}"/>
          </ac:spMkLst>
        </pc:spChg>
        <pc:spChg chg="add mod">
          <ac:chgData name="jaisveen kaur" userId="91c6d1b2886c22e1" providerId="LiveId" clId="{E9537260-820D-4835-86CB-121C7FD04C9B}" dt="2025-10-30T15:06:48.719" v="1932" actId="1076"/>
          <ac:spMkLst>
            <pc:docMk/>
            <pc:sldMk cId="3954009678" sldId="269"/>
            <ac:spMk id="80" creationId="{DBC19F70-4AE0-0EE6-629B-89D92DAD1C6F}"/>
          </ac:spMkLst>
        </pc:spChg>
        <pc:spChg chg="add mod">
          <ac:chgData name="jaisveen kaur" userId="91c6d1b2886c22e1" providerId="LiveId" clId="{E9537260-820D-4835-86CB-121C7FD04C9B}" dt="2025-10-30T14:40:58.995" v="1901"/>
          <ac:spMkLst>
            <pc:docMk/>
            <pc:sldMk cId="3954009678" sldId="269"/>
            <ac:spMk id="81" creationId="{41E21911-9353-1C77-AB1E-7069C5F44F01}"/>
          </ac:spMkLst>
        </pc:spChg>
        <pc:spChg chg="add mod">
          <ac:chgData name="jaisveen kaur" userId="91c6d1b2886c22e1" providerId="LiveId" clId="{E9537260-820D-4835-86CB-121C7FD04C9B}" dt="2025-10-30T15:06:48.719" v="1932" actId="1076"/>
          <ac:spMkLst>
            <pc:docMk/>
            <pc:sldMk cId="3954009678" sldId="269"/>
            <ac:spMk id="82" creationId="{ECDF0AC4-D277-0D8D-4D3C-745FE8970D55}"/>
          </ac:spMkLst>
        </pc:spChg>
        <pc:spChg chg="add mod">
          <ac:chgData name="jaisveen kaur" userId="91c6d1b2886c22e1" providerId="LiveId" clId="{E9537260-820D-4835-86CB-121C7FD04C9B}" dt="2025-10-30T15:01:33.091" v="1915"/>
          <ac:spMkLst>
            <pc:docMk/>
            <pc:sldMk cId="3954009678" sldId="269"/>
            <ac:spMk id="83" creationId="{690960F2-F251-7E38-08F5-1B855068105A}"/>
          </ac:spMkLst>
        </pc:spChg>
        <pc:spChg chg="add mod">
          <ac:chgData name="jaisveen kaur" userId="91c6d1b2886c22e1" providerId="LiveId" clId="{E9537260-820D-4835-86CB-121C7FD04C9B}" dt="2025-10-30T15:01:33.091" v="1915"/>
          <ac:spMkLst>
            <pc:docMk/>
            <pc:sldMk cId="3954009678" sldId="269"/>
            <ac:spMk id="84" creationId="{15F9331B-F7B8-79D3-9950-C01FEFE1FC60}"/>
          </ac:spMkLst>
        </pc:spChg>
        <pc:spChg chg="add mod">
          <ac:chgData name="jaisveen kaur" userId="91c6d1b2886c22e1" providerId="LiveId" clId="{E9537260-820D-4835-86CB-121C7FD04C9B}" dt="2025-10-30T15:01:33.091" v="1915"/>
          <ac:spMkLst>
            <pc:docMk/>
            <pc:sldMk cId="3954009678" sldId="269"/>
            <ac:spMk id="85" creationId="{8C31B006-22F2-4F9A-BBF7-9D659B134F00}"/>
          </ac:spMkLst>
        </pc:spChg>
        <pc:spChg chg="add mod">
          <ac:chgData name="jaisveen kaur" userId="91c6d1b2886c22e1" providerId="LiveId" clId="{E9537260-820D-4835-86CB-121C7FD04C9B}" dt="2025-10-30T15:01:33.091" v="1915"/>
          <ac:spMkLst>
            <pc:docMk/>
            <pc:sldMk cId="3954009678" sldId="269"/>
            <ac:spMk id="86" creationId="{D7D87C29-BEC3-CEA1-3C49-35D5A4A99A11}"/>
          </ac:spMkLst>
        </pc:spChg>
        <pc:spChg chg="add mod">
          <ac:chgData name="jaisveen kaur" userId="91c6d1b2886c22e1" providerId="LiveId" clId="{E9537260-820D-4835-86CB-121C7FD04C9B}" dt="2025-10-30T15:01:33.091" v="1915"/>
          <ac:spMkLst>
            <pc:docMk/>
            <pc:sldMk cId="3954009678" sldId="269"/>
            <ac:spMk id="87" creationId="{B672A1B4-3544-01D8-86FB-5790CABBC309}"/>
          </ac:spMkLst>
        </pc:spChg>
        <pc:spChg chg="add mod">
          <ac:chgData name="jaisveen kaur" userId="91c6d1b2886c22e1" providerId="LiveId" clId="{E9537260-820D-4835-86CB-121C7FD04C9B}" dt="2025-10-30T15:01:33.091" v="1915"/>
          <ac:spMkLst>
            <pc:docMk/>
            <pc:sldMk cId="3954009678" sldId="269"/>
            <ac:spMk id="88" creationId="{39BE49A1-73CC-5F30-758B-DBADFB513B0B}"/>
          </ac:spMkLst>
        </pc:spChg>
        <pc:spChg chg="add mod">
          <ac:chgData name="jaisveen kaur" userId="91c6d1b2886c22e1" providerId="LiveId" clId="{E9537260-820D-4835-86CB-121C7FD04C9B}" dt="2025-10-30T15:01:33.091" v="1915"/>
          <ac:spMkLst>
            <pc:docMk/>
            <pc:sldMk cId="3954009678" sldId="269"/>
            <ac:spMk id="90" creationId="{78A5CD23-6D61-02C2-3600-17226D6E988F}"/>
          </ac:spMkLst>
        </pc:spChg>
        <pc:spChg chg="add mod">
          <ac:chgData name="jaisveen kaur" userId="91c6d1b2886c22e1" providerId="LiveId" clId="{E9537260-820D-4835-86CB-121C7FD04C9B}" dt="2025-10-30T15:01:33.091" v="1915"/>
          <ac:spMkLst>
            <pc:docMk/>
            <pc:sldMk cId="3954009678" sldId="269"/>
            <ac:spMk id="91" creationId="{17116B3B-D1DB-5372-EF1B-B812AA900427}"/>
          </ac:spMkLst>
        </pc:spChg>
        <pc:spChg chg="add mod">
          <ac:chgData name="jaisveen kaur" userId="91c6d1b2886c22e1" providerId="LiveId" clId="{E9537260-820D-4835-86CB-121C7FD04C9B}" dt="2025-10-30T15:01:33.091" v="1915"/>
          <ac:spMkLst>
            <pc:docMk/>
            <pc:sldMk cId="3954009678" sldId="269"/>
            <ac:spMk id="93" creationId="{6C3607A8-FF1E-D22E-95C0-E3A85ADC98F5}"/>
          </ac:spMkLst>
        </pc:spChg>
        <pc:spChg chg="add mod">
          <ac:chgData name="jaisveen kaur" userId="91c6d1b2886c22e1" providerId="LiveId" clId="{E9537260-820D-4835-86CB-121C7FD04C9B}" dt="2025-10-30T15:01:33.091" v="1915"/>
          <ac:spMkLst>
            <pc:docMk/>
            <pc:sldMk cId="3954009678" sldId="269"/>
            <ac:spMk id="94" creationId="{7F795608-D60D-4A16-D438-3799B7CCE539}"/>
          </ac:spMkLst>
        </pc:spChg>
        <pc:spChg chg="add mod">
          <ac:chgData name="jaisveen kaur" userId="91c6d1b2886c22e1" providerId="LiveId" clId="{E9537260-820D-4835-86CB-121C7FD04C9B}" dt="2025-10-30T15:01:38.634" v="1918"/>
          <ac:spMkLst>
            <pc:docMk/>
            <pc:sldMk cId="3954009678" sldId="269"/>
            <ac:spMk id="97" creationId="{3CD36D80-FFB3-8CEE-EBCA-A0792A279949}"/>
          </ac:spMkLst>
        </pc:spChg>
        <pc:spChg chg="add mod">
          <ac:chgData name="jaisveen kaur" userId="91c6d1b2886c22e1" providerId="LiveId" clId="{E9537260-820D-4835-86CB-121C7FD04C9B}" dt="2025-10-30T15:01:38.634" v="1918"/>
          <ac:spMkLst>
            <pc:docMk/>
            <pc:sldMk cId="3954009678" sldId="269"/>
            <ac:spMk id="99" creationId="{6F39ADC3-33D9-3965-298F-9CEBB087CE01}"/>
          </ac:spMkLst>
        </pc:spChg>
        <pc:spChg chg="add mod">
          <ac:chgData name="jaisveen kaur" userId="91c6d1b2886c22e1" providerId="LiveId" clId="{E9537260-820D-4835-86CB-121C7FD04C9B}" dt="2025-10-30T15:01:38.634" v="1918"/>
          <ac:spMkLst>
            <pc:docMk/>
            <pc:sldMk cId="3954009678" sldId="269"/>
            <ac:spMk id="100" creationId="{01ADEDF3-6244-46A3-EE76-71BB4FB9DD7A}"/>
          </ac:spMkLst>
        </pc:spChg>
        <pc:spChg chg="add mod">
          <ac:chgData name="jaisveen kaur" userId="91c6d1b2886c22e1" providerId="LiveId" clId="{E9537260-820D-4835-86CB-121C7FD04C9B}" dt="2025-10-30T15:01:38.634" v="1918"/>
          <ac:spMkLst>
            <pc:docMk/>
            <pc:sldMk cId="3954009678" sldId="269"/>
            <ac:spMk id="103" creationId="{411CA868-7DB2-9BDF-58C4-6DB2EDA28133}"/>
          </ac:spMkLst>
        </pc:spChg>
        <pc:spChg chg="add mod">
          <ac:chgData name="jaisveen kaur" userId="91c6d1b2886c22e1" providerId="LiveId" clId="{E9537260-820D-4835-86CB-121C7FD04C9B}" dt="2025-10-30T15:01:38.634" v="1918"/>
          <ac:spMkLst>
            <pc:docMk/>
            <pc:sldMk cId="3954009678" sldId="269"/>
            <ac:spMk id="104" creationId="{A9B48E75-836D-BF4A-84AA-5FF9E14CE526}"/>
          </ac:spMkLst>
        </pc:spChg>
        <pc:spChg chg="add mod">
          <ac:chgData name="jaisveen kaur" userId="91c6d1b2886c22e1" providerId="LiveId" clId="{E9537260-820D-4835-86CB-121C7FD04C9B}" dt="2025-10-30T15:01:38.634" v="1918"/>
          <ac:spMkLst>
            <pc:docMk/>
            <pc:sldMk cId="3954009678" sldId="269"/>
            <ac:spMk id="105" creationId="{18C31201-EC61-38BC-5611-751340EA3198}"/>
          </ac:spMkLst>
        </pc:spChg>
        <pc:spChg chg="add mod">
          <ac:chgData name="jaisveen kaur" userId="91c6d1b2886c22e1" providerId="LiveId" clId="{E9537260-820D-4835-86CB-121C7FD04C9B}" dt="2025-10-30T15:01:38.634" v="1918"/>
          <ac:spMkLst>
            <pc:docMk/>
            <pc:sldMk cId="3954009678" sldId="269"/>
            <ac:spMk id="106" creationId="{7BEF9406-834C-E3E0-446D-A8FDC3228AE4}"/>
          </ac:spMkLst>
        </pc:spChg>
        <pc:spChg chg="add mod">
          <ac:chgData name="jaisveen kaur" userId="91c6d1b2886c22e1" providerId="LiveId" clId="{E9537260-820D-4835-86CB-121C7FD04C9B}" dt="2025-10-30T15:01:38.634" v="1918"/>
          <ac:spMkLst>
            <pc:docMk/>
            <pc:sldMk cId="3954009678" sldId="269"/>
            <ac:spMk id="107" creationId="{3BB163D1-845F-85D7-B3B3-A7212A10C635}"/>
          </ac:spMkLst>
        </pc:spChg>
        <pc:spChg chg="add mod">
          <ac:chgData name="jaisveen kaur" userId="91c6d1b2886c22e1" providerId="LiveId" clId="{E9537260-820D-4835-86CB-121C7FD04C9B}" dt="2025-10-30T15:01:38.634" v="1918"/>
          <ac:spMkLst>
            <pc:docMk/>
            <pc:sldMk cId="3954009678" sldId="269"/>
            <ac:spMk id="108" creationId="{4402F9A0-AE1C-DA34-1E6F-BD5AE9F78867}"/>
          </ac:spMkLst>
        </pc:spChg>
        <pc:spChg chg="add mod">
          <ac:chgData name="jaisveen kaur" userId="91c6d1b2886c22e1" providerId="LiveId" clId="{E9537260-820D-4835-86CB-121C7FD04C9B}" dt="2025-10-30T15:01:38.634" v="1918"/>
          <ac:spMkLst>
            <pc:docMk/>
            <pc:sldMk cId="3954009678" sldId="269"/>
            <ac:spMk id="110" creationId="{687D978A-DAEC-D703-7B63-C42377E559F0}"/>
          </ac:spMkLst>
        </pc:spChg>
        <pc:spChg chg="add mod">
          <ac:chgData name="jaisveen kaur" userId="91c6d1b2886c22e1" providerId="LiveId" clId="{E9537260-820D-4835-86CB-121C7FD04C9B}" dt="2025-10-30T15:02:08.519" v="1922" actId="1076"/>
          <ac:spMkLst>
            <pc:docMk/>
            <pc:sldMk cId="3954009678" sldId="269"/>
            <ac:spMk id="111" creationId="{BD50103B-CF22-B9A1-2B96-FECBB282F5B6}"/>
          </ac:spMkLst>
        </pc:spChg>
        <pc:spChg chg="add mod">
          <ac:chgData name="jaisveen kaur" userId="91c6d1b2886c22e1" providerId="LiveId" clId="{E9537260-820D-4835-86CB-121C7FD04C9B}" dt="2025-10-30T15:02:08.519" v="1922" actId="1076"/>
          <ac:spMkLst>
            <pc:docMk/>
            <pc:sldMk cId="3954009678" sldId="269"/>
            <ac:spMk id="113" creationId="{5C7C8ECE-2F47-ED5B-A4BA-70EDB0D1F3B8}"/>
          </ac:spMkLst>
        </pc:spChg>
        <pc:spChg chg="add mod">
          <ac:chgData name="jaisveen kaur" userId="91c6d1b2886c22e1" providerId="LiveId" clId="{E9537260-820D-4835-86CB-121C7FD04C9B}" dt="2025-10-30T15:02:08.519" v="1922" actId="1076"/>
          <ac:spMkLst>
            <pc:docMk/>
            <pc:sldMk cId="3954009678" sldId="269"/>
            <ac:spMk id="115" creationId="{6FEE6B8B-FBF6-D0EC-F6E5-7CE6A4C85554}"/>
          </ac:spMkLst>
        </pc:spChg>
        <pc:spChg chg="add mod">
          <ac:chgData name="jaisveen kaur" userId="91c6d1b2886c22e1" providerId="LiveId" clId="{E9537260-820D-4835-86CB-121C7FD04C9B}" dt="2025-10-30T15:02:08.519" v="1922" actId="1076"/>
          <ac:spMkLst>
            <pc:docMk/>
            <pc:sldMk cId="3954009678" sldId="269"/>
            <ac:spMk id="116" creationId="{ADEEDEF3-B698-6F44-AF52-D51ED5AC960E}"/>
          </ac:spMkLst>
        </pc:spChg>
        <pc:spChg chg="add mod">
          <ac:chgData name="jaisveen kaur" userId="91c6d1b2886c22e1" providerId="LiveId" clId="{E9537260-820D-4835-86CB-121C7FD04C9B}" dt="2025-10-30T15:02:08.519" v="1922" actId="1076"/>
          <ac:spMkLst>
            <pc:docMk/>
            <pc:sldMk cId="3954009678" sldId="269"/>
            <ac:spMk id="117" creationId="{E0E47DCA-ED6C-A3F7-5F9F-E9E73ACFF205}"/>
          </ac:spMkLst>
        </pc:spChg>
        <pc:spChg chg="add mod">
          <ac:chgData name="jaisveen kaur" userId="91c6d1b2886c22e1" providerId="LiveId" clId="{E9537260-820D-4835-86CB-121C7FD04C9B}" dt="2025-10-30T15:02:08.519" v="1922" actId="1076"/>
          <ac:spMkLst>
            <pc:docMk/>
            <pc:sldMk cId="3954009678" sldId="269"/>
            <ac:spMk id="118" creationId="{D89BC726-4F54-0025-B3D9-8C5FF21D97B7}"/>
          </ac:spMkLst>
        </pc:spChg>
        <pc:spChg chg="add mod">
          <ac:chgData name="jaisveen kaur" userId="91c6d1b2886c22e1" providerId="LiveId" clId="{E9537260-820D-4835-86CB-121C7FD04C9B}" dt="2025-10-30T15:02:08.519" v="1922" actId="1076"/>
          <ac:spMkLst>
            <pc:docMk/>
            <pc:sldMk cId="3954009678" sldId="269"/>
            <ac:spMk id="119" creationId="{6707B763-097A-B91D-765C-DB6A052BE83A}"/>
          </ac:spMkLst>
        </pc:spChg>
        <pc:spChg chg="add mod">
          <ac:chgData name="jaisveen kaur" userId="91c6d1b2886c22e1" providerId="LiveId" clId="{E9537260-820D-4835-86CB-121C7FD04C9B}" dt="2025-10-30T15:02:08.519" v="1922" actId="1076"/>
          <ac:spMkLst>
            <pc:docMk/>
            <pc:sldMk cId="3954009678" sldId="269"/>
            <ac:spMk id="120" creationId="{E0FDFAA9-996D-E751-13EE-6CA93C8DC92D}"/>
          </ac:spMkLst>
        </pc:spChg>
        <pc:spChg chg="add mod">
          <ac:chgData name="jaisveen kaur" userId="91c6d1b2886c22e1" providerId="LiveId" clId="{E9537260-820D-4835-86CB-121C7FD04C9B}" dt="2025-10-30T15:02:08.519" v="1922" actId="1076"/>
          <ac:spMkLst>
            <pc:docMk/>
            <pc:sldMk cId="3954009678" sldId="269"/>
            <ac:spMk id="121" creationId="{54F59BD8-95DA-CDB7-2202-CA49611D0CEA}"/>
          </ac:spMkLst>
        </pc:spChg>
        <pc:spChg chg="add mod">
          <ac:chgData name="jaisveen kaur" userId="91c6d1b2886c22e1" providerId="LiveId" clId="{E9537260-820D-4835-86CB-121C7FD04C9B}" dt="2025-10-30T15:02:08.519" v="1922" actId="1076"/>
          <ac:spMkLst>
            <pc:docMk/>
            <pc:sldMk cId="3954009678" sldId="269"/>
            <ac:spMk id="124" creationId="{358FF204-BB71-F5A1-080B-D876324C879A}"/>
          </ac:spMkLst>
        </pc:spChg>
        <pc:spChg chg="add mod">
          <ac:chgData name="jaisveen kaur" userId="91c6d1b2886c22e1" providerId="LiveId" clId="{E9537260-820D-4835-86CB-121C7FD04C9B}" dt="2025-10-30T16:02:41.792" v="2435" actId="1076"/>
          <ac:spMkLst>
            <pc:docMk/>
            <pc:sldMk cId="3954009678" sldId="269"/>
            <ac:spMk id="125" creationId="{02ABD469-F1B8-1AD1-084C-7F0620A092A8}"/>
          </ac:spMkLst>
        </pc:spChg>
        <pc:spChg chg="add mod">
          <ac:chgData name="jaisveen kaur" userId="91c6d1b2886c22e1" providerId="LiveId" clId="{E9537260-820D-4835-86CB-121C7FD04C9B}" dt="2025-10-30T16:02:41.792" v="2435" actId="1076"/>
          <ac:spMkLst>
            <pc:docMk/>
            <pc:sldMk cId="3954009678" sldId="269"/>
            <ac:spMk id="126" creationId="{7A166C12-DA5C-FC23-32F3-B24B734A192C}"/>
          </ac:spMkLst>
        </pc:spChg>
        <pc:graphicFrameChg chg="del">
          <ac:chgData name="jaisveen kaur" userId="91c6d1b2886c22e1" providerId="LiveId" clId="{E9537260-820D-4835-86CB-121C7FD04C9B}" dt="2025-10-30T13:26:16.330" v="1715" actId="478"/>
          <ac:graphicFrameMkLst>
            <pc:docMk/>
            <pc:sldMk cId="3954009678" sldId="269"/>
            <ac:graphicFrameMk id="4" creationId="{D83470C0-56B4-3366-FE7B-105A9EBF5358}"/>
          </ac:graphicFrameMkLst>
        </pc:graphicFrameChg>
        <pc:picChg chg="add del mod">
          <ac:chgData name="jaisveen kaur" userId="91c6d1b2886c22e1" providerId="LiveId" clId="{E9537260-820D-4835-86CB-121C7FD04C9B}" dt="2025-10-30T13:35:00.957" v="1780" actId="22"/>
          <ac:picMkLst>
            <pc:docMk/>
            <pc:sldMk cId="3954009678" sldId="269"/>
            <ac:picMk id="66" creationId="{4656EED9-6EEF-AA66-94D9-BA901C8ECB82}"/>
          </ac:picMkLst>
        </pc:picChg>
        <pc:picChg chg="add del mod">
          <ac:chgData name="jaisveen kaur" userId="91c6d1b2886c22e1" providerId="LiveId" clId="{E9537260-820D-4835-86CB-121C7FD04C9B}" dt="2025-10-30T13:36:00.951" v="1786" actId="478"/>
          <ac:picMkLst>
            <pc:docMk/>
            <pc:sldMk cId="3954009678" sldId="269"/>
            <ac:picMk id="68" creationId="{0E745145-57C8-765C-D752-88ACD8CB182E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913063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E35AC6-EC9E-C34E-8C01-35D9C95B0DA7}" type="datetimeFigureOut">
              <a:rPr lang="en-US" smtClean="0"/>
              <a:t>10/30/2025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17145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14350" y="4400550"/>
            <a:ext cx="41148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13063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35BE5A-3BD4-A44E-8EE4-1A87E5DCA3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099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44151B-8A09-B28B-09E2-F854EC60A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07426F-4D00-5B83-DDA9-A56B79A263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72F2AA-A728-2618-EC9E-9581DC2B64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78489-43D1-F7A0-CA30-C53AC4B34E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58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76EBA3-3A79-6BEA-5963-9B51EE615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438E33-F41D-B688-2D93-1EB022B913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5EEE52-618E-37AE-8F3B-D11E0E5694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4227A-3C09-A4B2-96AB-0F9FA2693C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17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B4E61-71E1-6DF0-A5E2-7C9C8BDF9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7F8307-F995-4F99-186B-0E96775E0B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90AAFA-4BD0-B9FA-97EA-A6E5954589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70F731-2037-6945-3B40-767D91F931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339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42FC82-CA73-46FC-92E9-F86D220BD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FAED91-321B-C91B-358A-DB2AC15467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3E6677-8012-D7B9-3377-82AB2CBE45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EB0953-1702-5466-D1FD-9774538A9F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599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flask.palletsprojects.com/" TargetMode="External"/><Relationship Id="rId3" Type="http://schemas.openxmlformats.org/officeDocument/2006/relationships/image" Target="../media/image7.png"/><Relationship Id="rId7" Type="http://schemas.openxmlformats.org/officeDocument/2006/relationships/hyperlink" Target="https://www.twilio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irebase.google.com/" TargetMode="External"/><Relationship Id="rId5" Type="http://schemas.openxmlformats.org/officeDocument/2006/relationships/hyperlink" Target="https://www.kaggle.com/datasets/siddharthss/crop-recommendation-dataset" TargetMode="External"/><Relationship Id="rId4" Type="http://schemas.openxmlformats.org/officeDocument/2006/relationships/hyperlink" Target="https://github.com/PrabhnoorSingh-IITM/AgroSense" TargetMode="External"/><Relationship Id="rId9" Type="http://schemas.openxmlformats.org/officeDocument/2006/relationships/hyperlink" Target="https://www.chartjs.or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075" y="1652588"/>
            <a:ext cx="7177088" cy="1509713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0663" y="3195638"/>
            <a:ext cx="6162675" cy="595313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2705994" y="3313101"/>
            <a:ext cx="3727249" cy="38758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</a:rPr>
              <a:t>CodeForge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674DB8-D7FE-11DD-8374-C015885BE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62FE7B1-A181-F92A-BF44-5859E39EF74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20000">
                <a:schemeClr val="tx1">
                  <a:alpha val="0"/>
                  <a:lumMod val="68000"/>
                  <a:lumOff val="32000"/>
                </a:schemeClr>
              </a:gs>
              <a:gs pos="100000">
                <a:schemeClr val="tx1"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86A7DA7-EEE2-EC41-C533-D2AF53B0D288}"/>
              </a:ext>
            </a:extLst>
          </p:cNvPr>
          <p:cNvGrpSpPr/>
          <p:nvPr/>
        </p:nvGrpSpPr>
        <p:grpSpPr>
          <a:xfrm>
            <a:off x="-2377440" y="-293939"/>
            <a:ext cx="6120000" cy="6120000"/>
            <a:chOff x="-2399058" y="-128251"/>
            <a:chExt cx="5400000" cy="5400000"/>
          </a:xfrm>
        </p:grpSpPr>
        <p:sp useBgFill="1">
          <p:nvSpPr>
            <p:cNvPr id="7" name="Flowchart: Summing Junction 6">
              <a:extLst>
                <a:ext uri="{FF2B5EF4-FFF2-40B4-BE49-F238E27FC236}">
                  <a16:creationId xmlns:a16="http://schemas.microsoft.com/office/drawing/2014/main" id="{BCC4938F-7944-CB83-C174-B576B0F8F741}"/>
                </a:ext>
              </a:extLst>
            </p:cNvPr>
            <p:cNvSpPr/>
            <p:nvPr/>
          </p:nvSpPr>
          <p:spPr>
            <a:xfrm>
              <a:off x="-2399058" y="-128251"/>
              <a:ext cx="5400000" cy="5400000"/>
            </a:xfrm>
            <a:prstGeom prst="flowChartSummingJunction">
              <a:avLst/>
            </a:prstGeom>
            <a:ln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2EF6AE-9ADE-359A-F225-FA1D0168508F}"/>
                </a:ext>
              </a:extLst>
            </p:cNvPr>
            <p:cNvSpPr txBox="1"/>
            <p:nvPr/>
          </p:nvSpPr>
          <p:spPr>
            <a:xfrm rot="5400000">
              <a:off x="814832" y="2248584"/>
              <a:ext cx="15341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PROBLEM STATEMENT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7AFF854-05F8-7A0C-44E7-8CC5D1E26543}"/>
                </a:ext>
              </a:extLst>
            </p:cNvPr>
            <p:cNvSpPr txBox="1"/>
            <p:nvPr/>
          </p:nvSpPr>
          <p:spPr>
            <a:xfrm rot="10800000">
              <a:off x="-341611" y="3634521"/>
              <a:ext cx="15341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SOLUTION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C0B3DDF-ABC6-03E2-9F9D-F8C554579FF2}"/>
                </a:ext>
              </a:extLst>
            </p:cNvPr>
            <p:cNvSpPr txBox="1"/>
            <p:nvPr/>
          </p:nvSpPr>
          <p:spPr>
            <a:xfrm rot="16200000">
              <a:off x="-1865755" y="2469112"/>
              <a:ext cx="16952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ARCHITECTURE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99CB19A-0A60-1715-DCCA-E90508E6AE49}"/>
                </a:ext>
              </a:extLst>
            </p:cNvPr>
            <p:cNvSpPr txBox="1"/>
            <p:nvPr/>
          </p:nvSpPr>
          <p:spPr>
            <a:xfrm>
              <a:off x="-341611" y="995782"/>
              <a:ext cx="15341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TECHNOLOGY USED</a:t>
              </a:r>
            </a:p>
          </p:txBody>
        </p:sp>
      </p:grpSp>
      <p:sp useBgFill="1">
        <p:nvSpPr>
          <p:cNvPr id="12" name="Oval 11">
            <a:extLst>
              <a:ext uri="{FF2B5EF4-FFF2-40B4-BE49-F238E27FC236}">
                <a16:creationId xmlns:a16="http://schemas.microsoft.com/office/drawing/2014/main" id="{9AEBA11D-1599-E845-913C-FABCB3EA5B61}"/>
              </a:ext>
            </a:extLst>
          </p:cNvPr>
          <p:cNvSpPr/>
          <p:nvPr/>
        </p:nvSpPr>
        <p:spPr>
          <a:xfrm rot="19040459">
            <a:off x="-119380" y="1998981"/>
            <a:ext cx="1534160" cy="1534161"/>
          </a:xfrm>
          <a:prstGeom prst="ellipse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152400" dist="38100" dir="27000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" name="Graphic 1" descr="Arrow Slight curve">
            <a:extLst>
              <a:ext uri="{FF2B5EF4-FFF2-40B4-BE49-F238E27FC236}">
                <a16:creationId xmlns:a16="http://schemas.microsoft.com/office/drawing/2014/main" id="{1EC764A8-32D8-CA4C-1786-B140A2D59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1120" y="2591515"/>
            <a:ext cx="418576" cy="4185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9D34B1-4448-F70D-22F7-EF04ED9512A7}"/>
              </a:ext>
            </a:extLst>
          </p:cNvPr>
          <p:cNvSpPr txBox="1"/>
          <p:nvPr/>
        </p:nvSpPr>
        <p:spPr>
          <a:xfrm>
            <a:off x="-64386" y="2546604"/>
            <a:ext cx="14198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solidFill>
                  <a:schemeClr val="bg1"/>
                </a:solidFill>
              </a:rPr>
              <a:t>AgroSense</a:t>
            </a: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87066B93-A73C-8468-1147-3ECE2280DD60}"/>
              </a:ext>
            </a:extLst>
          </p:cNvPr>
          <p:cNvSpPr/>
          <p:nvPr/>
        </p:nvSpPr>
        <p:spPr>
          <a:xfrm>
            <a:off x="4572000" y="448055"/>
            <a:ext cx="3235866" cy="42862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PROBLEM STATEMENT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14" name="Text 0">
            <a:extLst>
              <a:ext uri="{FF2B5EF4-FFF2-40B4-BE49-F238E27FC236}">
                <a16:creationId xmlns:a16="http://schemas.microsoft.com/office/drawing/2014/main" id="{DE553D9D-B3DD-A27B-8FDD-7775F654B997}"/>
              </a:ext>
            </a:extLst>
          </p:cNvPr>
          <p:cNvSpPr/>
          <p:nvPr/>
        </p:nvSpPr>
        <p:spPr>
          <a:xfrm>
            <a:off x="4572000" y="1169716"/>
            <a:ext cx="4485170" cy="368074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IN" sz="1400" b="1" u="sng" dirty="0">
                <a:solidFill>
                  <a:schemeClr val="bg1"/>
                </a:solidFill>
              </a:rPr>
              <a:t>BRIDGING THE GAP IN SMALL SCALE FARMING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Traditional irrigation methods waste large amounts of water and fail to account for varying soil and weather conditions.</a:t>
            </a:r>
          </a:p>
          <a:p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Farmers manually decide when to irrigate, leading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Over-irrigation (water wastage, root rot)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Under-irrigation (low yield, dry soil)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Poor soil health due to unmonitored pH and moisture levels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There is a lack of affordable, data-driven systems for small and medium-scale farmers to optimize irrigation and monitor soil conditions in real-time.</a:t>
            </a:r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E5ADBADD-0E20-3B59-5994-A892DAB934C5}"/>
              </a:ext>
            </a:extLst>
          </p:cNvPr>
          <p:cNvSpPr/>
          <p:nvPr/>
        </p:nvSpPr>
        <p:spPr>
          <a:xfrm>
            <a:off x="4572000" y="-4696349"/>
            <a:ext cx="3235866" cy="42862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PROBLEM STATEMENT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18" name="Text 0">
            <a:extLst>
              <a:ext uri="{FF2B5EF4-FFF2-40B4-BE49-F238E27FC236}">
                <a16:creationId xmlns:a16="http://schemas.microsoft.com/office/drawing/2014/main" id="{730E1ED2-41CE-089A-37EF-D128918161B6}"/>
              </a:ext>
            </a:extLst>
          </p:cNvPr>
          <p:cNvSpPr/>
          <p:nvPr/>
        </p:nvSpPr>
        <p:spPr>
          <a:xfrm>
            <a:off x="4572000" y="-3974688"/>
            <a:ext cx="4485170" cy="368074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IN" sz="1400" b="1" u="sng" dirty="0">
                <a:solidFill>
                  <a:schemeClr val="bg1"/>
                </a:solidFill>
              </a:rPr>
              <a:t>BRIDGING THE GAP IN SMALL SCALE FARMING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Traditional irrigation methods waste large amounts of water and fail to account for varying soil and weather conditions.</a:t>
            </a:r>
          </a:p>
          <a:p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Farmers manually decide when to irrigate, leading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Over-irrigation (water wastage, root rot)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Under-irrigation (low yield, dry soil)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Poor soil health due to unmonitored pH and moisture levels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There is a lack of affordable, data-driven systems for small and medium-scale farmers to optimize irrigation and monitor soil conditions in real-time.</a:t>
            </a:r>
          </a:p>
        </p:txBody>
      </p:sp>
      <p:sp>
        <p:nvSpPr>
          <p:cNvPr id="19" name="Text 1">
            <a:extLst>
              <a:ext uri="{FF2B5EF4-FFF2-40B4-BE49-F238E27FC236}">
                <a16:creationId xmlns:a16="http://schemas.microsoft.com/office/drawing/2014/main" id="{FC323B8F-CA1B-AFCE-E607-A555A1D8347C}"/>
              </a:ext>
            </a:extLst>
          </p:cNvPr>
          <p:cNvSpPr/>
          <p:nvPr/>
        </p:nvSpPr>
        <p:spPr>
          <a:xfrm>
            <a:off x="5040053" y="5436535"/>
            <a:ext cx="3235866" cy="42862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SOLUTION 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20" name="Text 0">
            <a:extLst>
              <a:ext uri="{FF2B5EF4-FFF2-40B4-BE49-F238E27FC236}">
                <a16:creationId xmlns:a16="http://schemas.microsoft.com/office/drawing/2014/main" id="{6DC956E6-394E-D610-A3CD-0C5287E71013}"/>
              </a:ext>
            </a:extLst>
          </p:cNvPr>
          <p:cNvSpPr/>
          <p:nvPr/>
        </p:nvSpPr>
        <p:spPr>
          <a:xfrm>
            <a:off x="4516013" y="6221283"/>
            <a:ext cx="4996980" cy="416693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400" b="1" dirty="0">
                <a:solidFill>
                  <a:schemeClr val="bg1"/>
                </a:solidFill>
              </a:rPr>
              <a:t>AgroSense</a:t>
            </a:r>
            <a:r>
              <a:rPr lang="en-US" sz="1400" dirty="0">
                <a:solidFill>
                  <a:schemeClr val="bg1"/>
                </a:solidFill>
              </a:rPr>
              <a:t> is an IoT-based system that continuously monitors soil moisture, temperature, humidity, and pH and automatically manages irrigation through intelligent control.</a:t>
            </a:r>
          </a:p>
          <a:p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Goal</a:t>
            </a:r>
            <a:r>
              <a:rPr lang="en-US" sz="1400" dirty="0">
                <a:solidFill>
                  <a:schemeClr val="bg1"/>
                </a:solidFill>
              </a:rPr>
              <a:t>: To create an accessible, end-to-end system that helps conserve water, optimize fertilizer use, and provide farmers with timely, actionable intelligence via web and SMS.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Key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Real-Time Monitoring:</a:t>
            </a:r>
            <a:r>
              <a:rPr lang="en-IN" sz="1400" dirty="0">
                <a:solidFill>
                  <a:schemeClr val="bg1"/>
                </a:solidFill>
              </a:rPr>
              <a:t> Dashboard displays live sensor data (moisture, temp, humidity) and simulated matrices (pH, N-P-K).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Automated Irrigation &amp; SMS Alerts:</a:t>
            </a:r>
            <a:r>
              <a:rPr lang="en-IN" sz="1400" dirty="0">
                <a:solidFill>
                  <a:schemeClr val="bg1"/>
                </a:solidFill>
              </a:rPr>
              <a:t> Low moisture triggers automatic irrigation (via Firebase) and an SMS alert (via Twilio).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AI-Powered Diagnosis (Prototype):</a:t>
            </a:r>
            <a:r>
              <a:rPr lang="en-IN" sz="1400" dirty="0">
                <a:solidFill>
                  <a:schemeClr val="bg1"/>
                </a:solidFill>
              </a:rPr>
              <a:t> A simulated ML model diagnoses crop diseases from photos and recommends cures.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Integrated Recommendations:</a:t>
            </a:r>
            <a:r>
              <a:rPr lang="en-IN" sz="1400" dirty="0">
                <a:solidFill>
                  <a:schemeClr val="bg1"/>
                </a:solidFill>
              </a:rPr>
              <a:t> Combines live sensor data (e.g., humidity) with the AI diagnosis (e.g., fungus) for more accurate treatment plans.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0B40D4-098A-881F-DC66-94C169B5D525}"/>
              </a:ext>
            </a:extLst>
          </p:cNvPr>
          <p:cNvSpPr txBox="1"/>
          <p:nvPr/>
        </p:nvSpPr>
        <p:spPr>
          <a:xfrm>
            <a:off x="4460026" y="5851324"/>
            <a:ext cx="4074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>
                <a:solidFill>
                  <a:schemeClr val="bg1"/>
                </a:solidFill>
              </a:rPr>
              <a:t>AgroSense: </a:t>
            </a:r>
            <a:r>
              <a:rPr lang="en-IN" sz="1400" b="1" u="sng" dirty="0">
                <a:solidFill>
                  <a:schemeClr val="bg1"/>
                </a:solidFill>
              </a:rPr>
              <a:t>PROACTIVE &amp; INTEGRATEDCROP HEALTH</a:t>
            </a:r>
          </a:p>
        </p:txBody>
      </p:sp>
    </p:spTree>
    <p:extLst>
      <p:ext uri="{BB962C8B-B14F-4D97-AF65-F5344CB8AC3E}">
        <p14:creationId xmlns:p14="http://schemas.microsoft.com/office/powerpoint/2010/main" val="144037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C3A606-4F5B-D2FE-B7A0-63DB4EB84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76E13F5-651A-1FB2-3403-9CEC563535E2}"/>
              </a:ext>
            </a:extLst>
          </p:cNvPr>
          <p:cNvSpPr/>
          <p:nvPr/>
        </p:nvSpPr>
        <p:spPr>
          <a:xfrm>
            <a:off x="1871" y="0"/>
            <a:ext cx="9144000" cy="5143500"/>
          </a:xfrm>
          <a:prstGeom prst="rect">
            <a:avLst/>
          </a:prstGeom>
          <a:gradFill flip="none" rotWithShape="1">
            <a:gsLst>
              <a:gs pos="20000">
                <a:schemeClr val="tx1">
                  <a:alpha val="0"/>
                  <a:lumMod val="68000"/>
                  <a:lumOff val="32000"/>
                </a:schemeClr>
              </a:gs>
              <a:gs pos="100000">
                <a:schemeClr val="tx1"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F748E72-77EA-51BC-AC8E-8135171D408E}"/>
              </a:ext>
            </a:extLst>
          </p:cNvPr>
          <p:cNvGrpSpPr/>
          <p:nvPr/>
        </p:nvGrpSpPr>
        <p:grpSpPr>
          <a:xfrm rot="16200000">
            <a:off x="-2377440" y="-293939"/>
            <a:ext cx="6120000" cy="6120000"/>
            <a:chOff x="-2399058" y="-128251"/>
            <a:chExt cx="5400000" cy="5400000"/>
          </a:xfrm>
        </p:grpSpPr>
        <p:sp useBgFill="1">
          <p:nvSpPr>
            <p:cNvPr id="7" name="Flowchart: Summing Junction 6">
              <a:extLst>
                <a:ext uri="{FF2B5EF4-FFF2-40B4-BE49-F238E27FC236}">
                  <a16:creationId xmlns:a16="http://schemas.microsoft.com/office/drawing/2014/main" id="{E1C6A8A6-698A-C0BA-5EF1-B7D4C44900E9}"/>
                </a:ext>
              </a:extLst>
            </p:cNvPr>
            <p:cNvSpPr/>
            <p:nvPr/>
          </p:nvSpPr>
          <p:spPr>
            <a:xfrm>
              <a:off x="-2399058" y="-128251"/>
              <a:ext cx="5400000" cy="5400000"/>
            </a:xfrm>
            <a:prstGeom prst="flowChartSummingJunction">
              <a:avLst/>
            </a:prstGeom>
            <a:ln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B04C6DA-197F-A66F-D45E-E6EDC1BDE0CE}"/>
                </a:ext>
              </a:extLst>
            </p:cNvPr>
            <p:cNvSpPr txBox="1"/>
            <p:nvPr/>
          </p:nvSpPr>
          <p:spPr>
            <a:xfrm rot="5400000">
              <a:off x="814832" y="2248584"/>
              <a:ext cx="15341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PROBLEM STATEMENT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888F558-D999-BE74-A510-85110395DC9F}"/>
                </a:ext>
              </a:extLst>
            </p:cNvPr>
            <p:cNvSpPr txBox="1"/>
            <p:nvPr/>
          </p:nvSpPr>
          <p:spPr>
            <a:xfrm rot="10800000">
              <a:off x="-341611" y="3634521"/>
              <a:ext cx="15341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SOLUTION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C52798-0E20-2EC1-8780-444982A2744E}"/>
                </a:ext>
              </a:extLst>
            </p:cNvPr>
            <p:cNvSpPr txBox="1"/>
            <p:nvPr/>
          </p:nvSpPr>
          <p:spPr>
            <a:xfrm rot="16200000">
              <a:off x="-1865755" y="2469112"/>
              <a:ext cx="16952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ARCHITECTURE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4CF06D4-8F54-F1CB-3E69-494AF848BEA3}"/>
                </a:ext>
              </a:extLst>
            </p:cNvPr>
            <p:cNvSpPr txBox="1"/>
            <p:nvPr/>
          </p:nvSpPr>
          <p:spPr>
            <a:xfrm>
              <a:off x="-341611" y="995782"/>
              <a:ext cx="15341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TECHNOLOGY USED</a:t>
              </a:r>
            </a:p>
          </p:txBody>
        </p:sp>
      </p:grpSp>
      <p:sp useBgFill="1">
        <p:nvSpPr>
          <p:cNvPr id="12" name="Oval 11">
            <a:extLst>
              <a:ext uri="{FF2B5EF4-FFF2-40B4-BE49-F238E27FC236}">
                <a16:creationId xmlns:a16="http://schemas.microsoft.com/office/drawing/2014/main" id="{2DDB84F3-674E-33CE-5298-0B64214C185C}"/>
              </a:ext>
            </a:extLst>
          </p:cNvPr>
          <p:cNvSpPr/>
          <p:nvPr/>
        </p:nvSpPr>
        <p:spPr>
          <a:xfrm rot="19040459">
            <a:off x="-119380" y="1998981"/>
            <a:ext cx="1534160" cy="1534161"/>
          </a:xfrm>
          <a:prstGeom prst="ellipse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152400" dist="38100" dir="27000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" name="Graphic 1" descr="Arrow Slight curve">
            <a:extLst>
              <a:ext uri="{FF2B5EF4-FFF2-40B4-BE49-F238E27FC236}">
                <a16:creationId xmlns:a16="http://schemas.microsoft.com/office/drawing/2014/main" id="{27850544-DA3E-E185-28B4-26176B7B55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1120" y="2591515"/>
            <a:ext cx="418576" cy="4185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48DEC8-C2BC-071D-0504-E92B66AD6A7E}"/>
              </a:ext>
            </a:extLst>
          </p:cNvPr>
          <p:cNvSpPr txBox="1"/>
          <p:nvPr/>
        </p:nvSpPr>
        <p:spPr>
          <a:xfrm>
            <a:off x="-64386" y="2546604"/>
            <a:ext cx="14198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solidFill>
                  <a:schemeClr val="bg1"/>
                </a:solidFill>
              </a:rPr>
              <a:t>AgroSense</a:t>
            </a: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73E0068B-583F-6118-0A6E-1B151422BD2C}"/>
              </a:ext>
            </a:extLst>
          </p:cNvPr>
          <p:cNvSpPr/>
          <p:nvPr/>
        </p:nvSpPr>
        <p:spPr>
          <a:xfrm>
            <a:off x="4572000" y="179734"/>
            <a:ext cx="3235866" cy="42862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SOLUTION 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14" name="Text 0">
            <a:extLst>
              <a:ext uri="{FF2B5EF4-FFF2-40B4-BE49-F238E27FC236}">
                <a16:creationId xmlns:a16="http://schemas.microsoft.com/office/drawing/2014/main" id="{D5C0F25C-1C44-DC2B-97D6-AC6B5E47E4F4}"/>
              </a:ext>
            </a:extLst>
          </p:cNvPr>
          <p:cNvSpPr/>
          <p:nvPr/>
        </p:nvSpPr>
        <p:spPr>
          <a:xfrm>
            <a:off x="4047960" y="964482"/>
            <a:ext cx="4996980" cy="416693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400" b="1" dirty="0">
                <a:solidFill>
                  <a:schemeClr val="bg1"/>
                </a:solidFill>
              </a:rPr>
              <a:t>AgroSense</a:t>
            </a:r>
            <a:r>
              <a:rPr lang="en-US" sz="1400" dirty="0">
                <a:solidFill>
                  <a:schemeClr val="bg1"/>
                </a:solidFill>
              </a:rPr>
              <a:t> is an IoT-based system that continuously monitors soil moisture, temperature, humidity, and pH and automatically manages irrigation through intelligent control.</a:t>
            </a:r>
          </a:p>
          <a:p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Goal</a:t>
            </a:r>
            <a:r>
              <a:rPr lang="en-US" sz="1400" dirty="0">
                <a:solidFill>
                  <a:schemeClr val="bg1"/>
                </a:solidFill>
              </a:rPr>
              <a:t>: To create an accessible, end-to-end system that helps conserve water, optimize fertilizer use, and provide farmers with timely, actionable intelligence via web and SMS.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Key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Real-Time Monitoring:</a:t>
            </a:r>
            <a:r>
              <a:rPr lang="en-IN" sz="1400" dirty="0">
                <a:solidFill>
                  <a:schemeClr val="bg1"/>
                </a:solidFill>
              </a:rPr>
              <a:t> Dashboard displays live sensor data (moisture, temp, humidity) and simulated matrices (pH, N-P-K).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Automated Irrigation &amp; SMS Alerts:</a:t>
            </a:r>
            <a:r>
              <a:rPr lang="en-IN" sz="1400" dirty="0">
                <a:solidFill>
                  <a:schemeClr val="bg1"/>
                </a:solidFill>
              </a:rPr>
              <a:t> Low moisture triggers automatic irrigation (via Firebase) and an SMS alert (via Twilio).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AI-Powered Diagnosis (Prototype):</a:t>
            </a:r>
            <a:r>
              <a:rPr lang="en-IN" sz="1400" dirty="0">
                <a:solidFill>
                  <a:schemeClr val="bg1"/>
                </a:solidFill>
              </a:rPr>
              <a:t> A simulated ML model diagnoses crop diseases from photos and recommends cures.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Integrated Recommendations:</a:t>
            </a:r>
            <a:r>
              <a:rPr lang="en-IN" sz="1400" dirty="0">
                <a:solidFill>
                  <a:schemeClr val="bg1"/>
                </a:solidFill>
              </a:rPr>
              <a:t> Combines live sensor data (e.g., humidity) with the AI diagnosis (e.g., fungus) for more accurate treatment plans.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D5C466-344E-A5A9-C911-CBBDD1A63862}"/>
              </a:ext>
            </a:extLst>
          </p:cNvPr>
          <p:cNvSpPr txBox="1"/>
          <p:nvPr/>
        </p:nvSpPr>
        <p:spPr>
          <a:xfrm>
            <a:off x="3991973" y="594523"/>
            <a:ext cx="4074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>
                <a:solidFill>
                  <a:schemeClr val="bg1"/>
                </a:solidFill>
              </a:rPr>
              <a:t>AgroSense: </a:t>
            </a:r>
            <a:r>
              <a:rPr lang="en-IN" sz="1400" b="1" u="sng" dirty="0">
                <a:solidFill>
                  <a:schemeClr val="bg1"/>
                </a:solidFill>
              </a:rPr>
              <a:t>PROACTIVE &amp; INTEGRATEDCROP HEALTH</a:t>
            </a:r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7FCDE59A-BFE9-CE9B-B97B-EF708E502E4D}"/>
              </a:ext>
            </a:extLst>
          </p:cNvPr>
          <p:cNvSpPr/>
          <p:nvPr/>
        </p:nvSpPr>
        <p:spPr>
          <a:xfrm>
            <a:off x="4627987" y="-5329694"/>
            <a:ext cx="3235866" cy="42862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SOLUTION 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18" name="Text 0">
            <a:extLst>
              <a:ext uri="{FF2B5EF4-FFF2-40B4-BE49-F238E27FC236}">
                <a16:creationId xmlns:a16="http://schemas.microsoft.com/office/drawing/2014/main" id="{B13631CB-C3A5-CC3A-CA5A-8842019B66F4}"/>
              </a:ext>
            </a:extLst>
          </p:cNvPr>
          <p:cNvSpPr/>
          <p:nvPr/>
        </p:nvSpPr>
        <p:spPr>
          <a:xfrm>
            <a:off x="4103947" y="-4544946"/>
            <a:ext cx="4996980" cy="416693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400" b="1" dirty="0">
                <a:solidFill>
                  <a:schemeClr val="bg1"/>
                </a:solidFill>
              </a:rPr>
              <a:t>AgroSense</a:t>
            </a:r>
            <a:r>
              <a:rPr lang="en-US" sz="1400" dirty="0">
                <a:solidFill>
                  <a:schemeClr val="bg1"/>
                </a:solidFill>
              </a:rPr>
              <a:t> is an IoT-based system that continuously monitors soil moisture, temperature, humidity, and pH and automatically manages irrigation through intelligent control.</a:t>
            </a:r>
          </a:p>
          <a:p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Goal</a:t>
            </a:r>
            <a:r>
              <a:rPr lang="en-US" sz="1400" dirty="0">
                <a:solidFill>
                  <a:schemeClr val="bg1"/>
                </a:solidFill>
              </a:rPr>
              <a:t>: To create an accessible, end-to-end system that helps conserve water, optimize fertilizer use, and provide farmers with timely, actionable intelligence via web and SMS.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b="1" dirty="0">
                <a:solidFill>
                  <a:schemeClr val="bg1"/>
                </a:solidFill>
              </a:rPr>
              <a:t>Key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Real-Time Monitoring:</a:t>
            </a:r>
            <a:r>
              <a:rPr lang="en-IN" sz="1400" dirty="0">
                <a:solidFill>
                  <a:schemeClr val="bg1"/>
                </a:solidFill>
              </a:rPr>
              <a:t> Dashboard displays live sensor data (moisture, temp, humidity) and simulated matrices (pH, N-P-K).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Automated Irrigation &amp; SMS Alerts:</a:t>
            </a:r>
            <a:r>
              <a:rPr lang="en-IN" sz="1400" dirty="0">
                <a:solidFill>
                  <a:schemeClr val="bg1"/>
                </a:solidFill>
              </a:rPr>
              <a:t> Low moisture triggers automatic irrigation (via Firebase) and an SMS alert (via Twilio).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AI-Powered Diagnosis (Prototype):</a:t>
            </a:r>
            <a:r>
              <a:rPr lang="en-IN" sz="1400" dirty="0">
                <a:solidFill>
                  <a:schemeClr val="bg1"/>
                </a:solidFill>
              </a:rPr>
              <a:t> A simulated ML model diagnoses crop diseases from photos and recommends cures.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bg1"/>
                </a:solidFill>
              </a:rPr>
              <a:t>Integrated Recommendations:</a:t>
            </a:r>
            <a:r>
              <a:rPr lang="en-IN" sz="1400" dirty="0">
                <a:solidFill>
                  <a:schemeClr val="bg1"/>
                </a:solidFill>
              </a:rPr>
              <a:t> Combines live sensor data (e.g., humidity) with the AI diagnosis (e.g., fungus) for more accurate treatment plans.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5A6C06-4A81-D43F-4F35-C9A923335B91}"/>
              </a:ext>
            </a:extLst>
          </p:cNvPr>
          <p:cNvSpPr txBox="1"/>
          <p:nvPr/>
        </p:nvSpPr>
        <p:spPr>
          <a:xfrm>
            <a:off x="4047960" y="-4914905"/>
            <a:ext cx="4074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>
                <a:solidFill>
                  <a:schemeClr val="bg1"/>
                </a:solidFill>
              </a:rPr>
              <a:t>AgroSense: </a:t>
            </a:r>
            <a:r>
              <a:rPr lang="en-IN" sz="1400" b="1" u="sng" dirty="0">
                <a:solidFill>
                  <a:schemeClr val="bg1"/>
                </a:solidFill>
              </a:rPr>
              <a:t>PROACTIVE &amp; INTEGRATEDCROP HEALTH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0F0A559-C977-A4CA-058F-4B642E18AF9B}"/>
              </a:ext>
            </a:extLst>
          </p:cNvPr>
          <p:cNvSpPr/>
          <p:nvPr/>
        </p:nvSpPr>
        <p:spPr>
          <a:xfrm>
            <a:off x="4553658" y="5822774"/>
            <a:ext cx="3235866" cy="42862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>
              <a:lnSpc>
                <a:spcPts val="3375"/>
              </a:lnSpc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ARCHITECTURE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3A0123-F2C7-E67E-9517-9C5C2F432744}"/>
              </a:ext>
            </a:extLst>
          </p:cNvPr>
          <p:cNvSpPr txBox="1"/>
          <p:nvPr/>
        </p:nvSpPr>
        <p:spPr>
          <a:xfrm>
            <a:off x="4553658" y="6411809"/>
            <a:ext cx="2759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u="sng" dirty="0">
                <a:solidFill>
                  <a:schemeClr val="bg1"/>
                </a:solidFill>
              </a:rPr>
              <a:t>End-To-End Automated Work Flow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C73A3BA-0576-F0AC-ED95-6BBE8BB8527E}"/>
              </a:ext>
            </a:extLst>
          </p:cNvPr>
          <p:cNvSpPr/>
          <p:nvPr/>
        </p:nvSpPr>
        <p:spPr>
          <a:xfrm rot="5400000">
            <a:off x="5294991" y="7212808"/>
            <a:ext cx="1032729" cy="1032727"/>
          </a:xfrm>
          <a:custGeom>
            <a:avLst/>
            <a:gdLst>
              <a:gd name="connsiteX0" fmla="*/ 0 w 1032729"/>
              <a:gd name="connsiteY0" fmla="*/ 0 h 1032727"/>
              <a:gd name="connsiteX1" fmla="*/ 612079 w 1032729"/>
              <a:gd name="connsiteY1" fmla="*/ 0 h 1032727"/>
              <a:gd name="connsiteX2" fmla="*/ 1032729 w 1032729"/>
              <a:gd name="connsiteY2" fmla="*/ 417603 h 1032727"/>
              <a:gd name="connsiteX3" fmla="*/ 1032729 w 1032729"/>
              <a:gd name="connsiteY3" fmla="*/ 1032727 h 1032727"/>
              <a:gd name="connsiteX4" fmla="*/ 967303 w 1032729"/>
              <a:gd name="connsiteY4" fmla="*/ 1029424 h 1032727"/>
              <a:gd name="connsiteX5" fmla="*/ 3303 w 1032729"/>
              <a:gd name="connsiteY5" fmla="*/ 65424 h 1032727"/>
              <a:gd name="connsiteX6" fmla="*/ 0 w 1032729"/>
              <a:gd name="connsiteY6" fmla="*/ 0 h 103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9" h="1032727">
                <a:moveTo>
                  <a:pt x="0" y="0"/>
                </a:moveTo>
                <a:lnTo>
                  <a:pt x="612079" y="0"/>
                </a:lnTo>
                <a:lnTo>
                  <a:pt x="1032729" y="417603"/>
                </a:lnTo>
                <a:lnTo>
                  <a:pt x="1032729" y="1032727"/>
                </a:lnTo>
                <a:lnTo>
                  <a:pt x="967303" y="1029424"/>
                </a:lnTo>
                <a:cubicBezTo>
                  <a:pt x="459013" y="977804"/>
                  <a:pt x="54923" y="573714"/>
                  <a:pt x="3303" y="65424"/>
                </a:cubicBezTo>
                <a:lnTo>
                  <a:pt x="0" y="0"/>
                </a:lnTo>
                <a:close/>
              </a:path>
            </a:pathLst>
          </a:custGeom>
          <a:solidFill>
            <a:srgbClr val="3054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AE2B34-3424-6672-C9B1-A1C7AD3873B8}"/>
              </a:ext>
            </a:extLst>
          </p:cNvPr>
          <p:cNvSpPr/>
          <p:nvPr/>
        </p:nvSpPr>
        <p:spPr>
          <a:xfrm rot="5400000">
            <a:off x="6417718" y="7212807"/>
            <a:ext cx="1032729" cy="1032728"/>
          </a:xfrm>
          <a:custGeom>
            <a:avLst/>
            <a:gdLst>
              <a:gd name="connsiteX0" fmla="*/ 0 w 1032729"/>
              <a:gd name="connsiteY0" fmla="*/ 1032728 h 1032728"/>
              <a:gd name="connsiteX1" fmla="*/ 3303 w 1032729"/>
              <a:gd name="connsiteY1" fmla="*/ 967304 h 1032728"/>
              <a:gd name="connsiteX2" fmla="*/ 967303 w 1032729"/>
              <a:gd name="connsiteY2" fmla="*/ 3304 h 1032728"/>
              <a:gd name="connsiteX3" fmla="*/ 1032729 w 1032729"/>
              <a:gd name="connsiteY3" fmla="*/ 0 h 1032728"/>
              <a:gd name="connsiteX4" fmla="*/ 1032729 w 1032729"/>
              <a:gd name="connsiteY4" fmla="*/ 612078 h 1032728"/>
              <a:gd name="connsiteX5" fmla="*/ 615125 w 1032729"/>
              <a:gd name="connsiteY5" fmla="*/ 1032728 h 1032728"/>
              <a:gd name="connsiteX6" fmla="*/ 0 w 1032729"/>
              <a:gd name="connsiteY6" fmla="*/ 1032728 h 1032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9" h="1032728">
                <a:moveTo>
                  <a:pt x="0" y="1032728"/>
                </a:moveTo>
                <a:lnTo>
                  <a:pt x="3303" y="967304"/>
                </a:lnTo>
                <a:cubicBezTo>
                  <a:pt x="54923" y="459014"/>
                  <a:pt x="459013" y="54923"/>
                  <a:pt x="967303" y="3304"/>
                </a:cubicBezTo>
                <a:lnTo>
                  <a:pt x="1032729" y="0"/>
                </a:lnTo>
                <a:lnTo>
                  <a:pt x="1032729" y="612078"/>
                </a:lnTo>
                <a:lnTo>
                  <a:pt x="615125" y="1032728"/>
                </a:lnTo>
                <a:lnTo>
                  <a:pt x="0" y="1032728"/>
                </a:lnTo>
                <a:close/>
              </a:path>
            </a:pathLst>
          </a:custGeom>
          <a:solidFill>
            <a:srgbClr val="4678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62A1D37-4CB8-9222-7D16-9CFD0567C806}"/>
              </a:ext>
            </a:extLst>
          </p:cNvPr>
          <p:cNvSpPr/>
          <p:nvPr/>
        </p:nvSpPr>
        <p:spPr>
          <a:xfrm rot="5400000">
            <a:off x="5294992" y="8335536"/>
            <a:ext cx="1032726" cy="1032727"/>
          </a:xfrm>
          <a:custGeom>
            <a:avLst/>
            <a:gdLst>
              <a:gd name="connsiteX0" fmla="*/ 0 w 1032726"/>
              <a:gd name="connsiteY0" fmla="*/ 1032727 h 1032727"/>
              <a:gd name="connsiteX1" fmla="*/ 0 w 1032726"/>
              <a:gd name="connsiteY1" fmla="*/ 420647 h 1032727"/>
              <a:gd name="connsiteX2" fmla="*/ 417602 w 1032726"/>
              <a:gd name="connsiteY2" fmla="*/ 0 h 1032727"/>
              <a:gd name="connsiteX3" fmla="*/ 1032726 w 1032726"/>
              <a:gd name="connsiteY3" fmla="*/ 0 h 1032727"/>
              <a:gd name="connsiteX4" fmla="*/ 1029422 w 1032726"/>
              <a:gd name="connsiteY4" fmla="*/ 65424 h 1032727"/>
              <a:gd name="connsiteX5" fmla="*/ 65423 w 1032726"/>
              <a:gd name="connsiteY5" fmla="*/ 1029424 h 1032727"/>
              <a:gd name="connsiteX6" fmla="*/ 0 w 1032726"/>
              <a:gd name="connsiteY6" fmla="*/ 1032727 h 103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6" h="1032727">
                <a:moveTo>
                  <a:pt x="0" y="1032727"/>
                </a:moveTo>
                <a:lnTo>
                  <a:pt x="0" y="420647"/>
                </a:lnTo>
                <a:lnTo>
                  <a:pt x="417602" y="0"/>
                </a:lnTo>
                <a:lnTo>
                  <a:pt x="1032726" y="0"/>
                </a:lnTo>
                <a:lnTo>
                  <a:pt x="1029422" y="65424"/>
                </a:lnTo>
                <a:cubicBezTo>
                  <a:pt x="977803" y="573714"/>
                  <a:pt x="573713" y="977804"/>
                  <a:pt x="65423" y="1029424"/>
                </a:cubicBezTo>
                <a:lnTo>
                  <a:pt x="0" y="1032727"/>
                </a:lnTo>
                <a:close/>
              </a:path>
            </a:pathLst>
          </a:custGeom>
          <a:solidFill>
            <a:srgbClr val="81B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5611416-469E-6C8F-2624-A8BC7F18BCE1}"/>
              </a:ext>
            </a:extLst>
          </p:cNvPr>
          <p:cNvSpPr/>
          <p:nvPr/>
        </p:nvSpPr>
        <p:spPr>
          <a:xfrm rot="5400000">
            <a:off x="6417719" y="8335535"/>
            <a:ext cx="1032726" cy="1032728"/>
          </a:xfrm>
          <a:custGeom>
            <a:avLst/>
            <a:gdLst>
              <a:gd name="connsiteX0" fmla="*/ 0 w 1032726"/>
              <a:gd name="connsiteY0" fmla="*/ 615125 h 1032728"/>
              <a:gd name="connsiteX1" fmla="*/ 0 w 1032726"/>
              <a:gd name="connsiteY1" fmla="*/ 0 h 1032728"/>
              <a:gd name="connsiteX2" fmla="*/ 65423 w 1032726"/>
              <a:gd name="connsiteY2" fmla="*/ 3304 h 1032728"/>
              <a:gd name="connsiteX3" fmla="*/ 1029422 w 1032726"/>
              <a:gd name="connsiteY3" fmla="*/ 967304 h 1032728"/>
              <a:gd name="connsiteX4" fmla="*/ 1032726 w 1032726"/>
              <a:gd name="connsiteY4" fmla="*/ 1032728 h 1032728"/>
              <a:gd name="connsiteX5" fmla="*/ 420648 w 1032726"/>
              <a:gd name="connsiteY5" fmla="*/ 1032728 h 1032728"/>
              <a:gd name="connsiteX6" fmla="*/ 0 w 1032726"/>
              <a:gd name="connsiteY6" fmla="*/ 615125 h 1032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6" h="1032728">
                <a:moveTo>
                  <a:pt x="0" y="615125"/>
                </a:moveTo>
                <a:lnTo>
                  <a:pt x="0" y="0"/>
                </a:lnTo>
                <a:lnTo>
                  <a:pt x="65423" y="3304"/>
                </a:lnTo>
                <a:cubicBezTo>
                  <a:pt x="573713" y="54923"/>
                  <a:pt x="977803" y="459014"/>
                  <a:pt x="1029422" y="967304"/>
                </a:cubicBezTo>
                <a:lnTo>
                  <a:pt x="1032726" y="1032728"/>
                </a:lnTo>
                <a:lnTo>
                  <a:pt x="420648" y="1032728"/>
                </a:lnTo>
                <a:lnTo>
                  <a:pt x="0" y="615125"/>
                </a:lnTo>
                <a:close/>
              </a:path>
            </a:pathLst>
          </a:custGeom>
          <a:solidFill>
            <a:srgbClr val="659FA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FE069D7-B764-BD1A-1A0C-71680F15D5CE}"/>
              </a:ext>
            </a:extLst>
          </p:cNvPr>
          <p:cNvSpPr txBox="1"/>
          <p:nvPr/>
        </p:nvSpPr>
        <p:spPr>
          <a:xfrm>
            <a:off x="3814218" y="7253346"/>
            <a:ext cx="18779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200" dirty="0">
                <a:solidFill>
                  <a:schemeClr val="bg1"/>
                </a:solidFill>
              </a:rPr>
              <a:t>Sensors read Soil Moisture, pH, NPK, Temp, Humidity</a:t>
            </a:r>
            <a:r>
              <a:rPr lang="en-IN" sz="1200" dirty="0">
                <a:solidFill>
                  <a:schemeClr val="bg1"/>
                </a:solidFill>
              </a:rPr>
              <a:t>.</a:t>
            </a:r>
            <a:endParaRPr lang="en-IN" sz="1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855E74-5881-81E4-4ED9-6F89D03AFAB2}"/>
              </a:ext>
            </a:extLst>
          </p:cNvPr>
          <p:cNvSpPr txBox="1"/>
          <p:nvPr/>
        </p:nvSpPr>
        <p:spPr>
          <a:xfrm>
            <a:off x="7357790" y="7253346"/>
            <a:ext cx="18128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200" dirty="0">
                <a:solidFill>
                  <a:schemeClr val="bg1"/>
                </a:solidFill>
              </a:rPr>
              <a:t>Data streams to Firebase DB; Python Backend analyzes in real-time.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B67C99-C4F8-78B8-4645-3225987EB47D}"/>
              </a:ext>
            </a:extLst>
          </p:cNvPr>
          <p:cNvSpPr txBox="1"/>
          <p:nvPr/>
        </p:nvSpPr>
        <p:spPr>
          <a:xfrm>
            <a:off x="7240325" y="8664815"/>
            <a:ext cx="19753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200" dirty="0">
                <a:solidFill>
                  <a:schemeClr val="bg1"/>
                </a:solidFill>
              </a:rPr>
              <a:t>Backend detects critical thresholds (e.g., low moisture):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Sends Automated Irrigation 'ON' signal (via Firebase).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Sends Twilio SMS Alert to farmer's phone.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17B059-413F-3002-B6EA-862FD9FD81B2}"/>
              </a:ext>
            </a:extLst>
          </p:cNvPr>
          <p:cNvSpPr txBox="1"/>
          <p:nvPr/>
        </p:nvSpPr>
        <p:spPr>
          <a:xfrm>
            <a:off x="3740695" y="8759403"/>
            <a:ext cx="2033037" cy="1189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Farmer uploads leaf image via the mobile-first Web App. Backend identifies disease, checks sensor data, provides a </a:t>
            </a:r>
            <a:r>
              <a:rPr lang="en-US" sz="1200" b="1" dirty="0">
                <a:solidFill>
                  <a:schemeClr val="bg1"/>
                </a:solidFill>
              </a:rPr>
              <a:t>Smart Recommendation </a:t>
            </a:r>
            <a:r>
              <a:rPr lang="en-US" sz="1200" dirty="0">
                <a:solidFill>
                  <a:schemeClr val="bg1"/>
                </a:solidFill>
              </a:rPr>
              <a:t>back to the app.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C6D018C-C070-6CD2-E5C2-B8BB2E2D6645}"/>
              </a:ext>
            </a:extLst>
          </p:cNvPr>
          <p:cNvSpPr txBox="1"/>
          <p:nvPr/>
        </p:nvSpPr>
        <p:spPr>
          <a:xfrm>
            <a:off x="5620978" y="7336811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B81BB0D-20F7-9839-299F-262C5F5D8E81}"/>
              </a:ext>
            </a:extLst>
          </p:cNvPr>
          <p:cNvSpPr txBox="1"/>
          <p:nvPr/>
        </p:nvSpPr>
        <p:spPr>
          <a:xfrm>
            <a:off x="6655647" y="7354744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89129B3-BC16-E288-4AC6-B27ECBB9B4AE}"/>
              </a:ext>
            </a:extLst>
          </p:cNvPr>
          <p:cNvSpPr txBox="1"/>
          <p:nvPr/>
        </p:nvSpPr>
        <p:spPr>
          <a:xfrm>
            <a:off x="6648433" y="8380306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52781AD-E0A3-7C0A-E188-D5315CFCE66A}"/>
              </a:ext>
            </a:extLst>
          </p:cNvPr>
          <p:cNvSpPr txBox="1"/>
          <p:nvPr/>
        </p:nvSpPr>
        <p:spPr>
          <a:xfrm>
            <a:off x="5592554" y="8389951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203917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017087-A461-CABD-8C63-A916A2D71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14C3FEE-ED13-1959-619F-1A5DB2B2329C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20000">
                <a:schemeClr val="tx1">
                  <a:alpha val="0"/>
                  <a:lumMod val="68000"/>
                  <a:lumOff val="32000"/>
                </a:schemeClr>
              </a:gs>
              <a:gs pos="100000">
                <a:schemeClr val="tx1"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7E3DE4F-39DB-0F0F-7622-987B09D23C4C}"/>
              </a:ext>
            </a:extLst>
          </p:cNvPr>
          <p:cNvGrpSpPr/>
          <p:nvPr/>
        </p:nvGrpSpPr>
        <p:grpSpPr>
          <a:xfrm rot="10800000">
            <a:off x="-2377440" y="-293939"/>
            <a:ext cx="6120000" cy="6120000"/>
            <a:chOff x="-2399058" y="-128251"/>
            <a:chExt cx="5400000" cy="5400000"/>
          </a:xfrm>
        </p:grpSpPr>
        <p:sp useBgFill="1">
          <p:nvSpPr>
            <p:cNvPr id="7" name="Flowchart: Summing Junction 6">
              <a:extLst>
                <a:ext uri="{FF2B5EF4-FFF2-40B4-BE49-F238E27FC236}">
                  <a16:creationId xmlns:a16="http://schemas.microsoft.com/office/drawing/2014/main" id="{E769BC6C-917D-4B9A-A7D2-16EF6961B4F0}"/>
                </a:ext>
              </a:extLst>
            </p:cNvPr>
            <p:cNvSpPr/>
            <p:nvPr/>
          </p:nvSpPr>
          <p:spPr>
            <a:xfrm>
              <a:off x="-2399058" y="-128251"/>
              <a:ext cx="5400000" cy="5400000"/>
            </a:xfrm>
            <a:prstGeom prst="flowChartSummingJunction">
              <a:avLst/>
            </a:prstGeom>
            <a:ln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F0B2E9D-A842-FEDC-E016-5F4CE94FBB06}"/>
                </a:ext>
              </a:extLst>
            </p:cNvPr>
            <p:cNvSpPr txBox="1"/>
            <p:nvPr/>
          </p:nvSpPr>
          <p:spPr>
            <a:xfrm rot="5400000">
              <a:off x="814832" y="2248584"/>
              <a:ext cx="15341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PROBLEM STATEMENT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3DAA13D-5F38-2ADA-501E-CFA2EF2C682A}"/>
                </a:ext>
              </a:extLst>
            </p:cNvPr>
            <p:cNvSpPr txBox="1"/>
            <p:nvPr/>
          </p:nvSpPr>
          <p:spPr>
            <a:xfrm rot="10800000">
              <a:off x="-341611" y="3634520"/>
              <a:ext cx="15341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SOLUTION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AA2419F-2E44-D77D-D178-41EE080EBDF6}"/>
                </a:ext>
              </a:extLst>
            </p:cNvPr>
            <p:cNvSpPr txBox="1"/>
            <p:nvPr/>
          </p:nvSpPr>
          <p:spPr>
            <a:xfrm rot="16200000">
              <a:off x="-1865755" y="2469112"/>
              <a:ext cx="16952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ARCHITECTURE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8CD07E-1E97-D100-DA5A-D540ED6B5638}"/>
                </a:ext>
              </a:extLst>
            </p:cNvPr>
            <p:cNvSpPr txBox="1"/>
            <p:nvPr/>
          </p:nvSpPr>
          <p:spPr>
            <a:xfrm>
              <a:off x="-341611" y="995782"/>
              <a:ext cx="15341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TECHNOLOGY USED</a:t>
              </a:r>
            </a:p>
          </p:txBody>
        </p:sp>
      </p:grpSp>
      <p:sp useBgFill="1">
        <p:nvSpPr>
          <p:cNvPr id="12" name="Oval 11">
            <a:extLst>
              <a:ext uri="{FF2B5EF4-FFF2-40B4-BE49-F238E27FC236}">
                <a16:creationId xmlns:a16="http://schemas.microsoft.com/office/drawing/2014/main" id="{FA24E5C5-B61A-42EE-A8BB-6A56DF608808}"/>
              </a:ext>
            </a:extLst>
          </p:cNvPr>
          <p:cNvSpPr/>
          <p:nvPr/>
        </p:nvSpPr>
        <p:spPr>
          <a:xfrm rot="13289970">
            <a:off x="-119380" y="1998981"/>
            <a:ext cx="1534160" cy="1534161"/>
          </a:xfrm>
          <a:prstGeom prst="ellipse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152400" dist="38100" dir="54000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" name="Graphic 1" descr="Arrow Slight curve">
            <a:extLst>
              <a:ext uri="{FF2B5EF4-FFF2-40B4-BE49-F238E27FC236}">
                <a16:creationId xmlns:a16="http://schemas.microsoft.com/office/drawing/2014/main" id="{9E46A460-1F6D-70B7-1B9E-69CFE67BEC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1120" y="2591515"/>
            <a:ext cx="418576" cy="4185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1E71F8-B133-D416-2346-2F3EC2656469}"/>
              </a:ext>
            </a:extLst>
          </p:cNvPr>
          <p:cNvSpPr txBox="1"/>
          <p:nvPr/>
        </p:nvSpPr>
        <p:spPr>
          <a:xfrm>
            <a:off x="-64386" y="2546604"/>
            <a:ext cx="14198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solidFill>
                  <a:schemeClr val="bg1"/>
                </a:solidFill>
              </a:rPr>
              <a:t>AgroSense</a:t>
            </a:r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B1FF9FBD-500D-8FA5-7327-3E924A4BF471}"/>
              </a:ext>
            </a:extLst>
          </p:cNvPr>
          <p:cNvSpPr/>
          <p:nvPr/>
        </p:nvSpPr>
        <p:spPr>
          <a:xfrm>
            <a:off x="4572000" y="559031"/>
            <a:ext cx="3235866" cy="42862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>
              <a:lnSpc>
                <a:spcPts val="3375"/>
              </a:lnSpc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ARCHITECTURE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9CE8B1-C7B8-F885-501B-7F52493C913D}"/>
              </a:ext>
            </a:extLst>
          </p:cNvPr>
          <p:cNvSpPr txBox="1"/>
          <p:nvPr/>
        </p:nvSpPr>
        <p:spPr>
          <a:xfrm>
            <a:off x="4572000" y="1148066"/>
            <a:ext cx="2759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u="sng" dirty="0">
                <a:solidFill>
                  <a:schemeClr val="bg1"/>
                </a:solidFill>
              </a:rPr>
              <a:t>End-To-End Automated Work Flow</a:t>
            </a: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4C996EB4-C834-511D-F897-54BE40AC0CBA}"/>
              </a:ext>
            </a:extLst>
          </p:cNvPr>
          <p:cNvSpPr/>
          <p:nvPr/>
        </p:nvSpPr>
        <p:spPr>
          <a:xfrm rot="5400000">
            <a:off x="5227137" y="1737714"/>
            <a:ext cx="1032729" cy="1032727"/>
          </a:xfrm>
          <a:custGeom>
            <a:avLst/>
            <a:gdLst>
              <a:gd name="connsiteX0" fmla="*/ 0 w 1032729"/>
              <a:gd name="connsiteY0" fmla="*/ 0 h 1032727"/>
              <a:gd name="connsiteX1" fmla="*/ 612079 w 1032729"/>
              <a:gd name="connsiteY1" fmla="*/ 0 h 1032727"/>
              <a:gd name="connsiteX2" fmla="*/ 1032729 w 1032729"/>
              <a:gd name="connsiteY2" fmla="*/ 417603 h 1032727"/>
              <a:gd name="connsiteX3" fmla="*/ 1032729 w 1032729"/>
              <a:gd name="connsiteY3" fmla="*/ 1032727 h 1032727"/>
              <a:gd name="connsiteX4" fmla="*/ 967303 w 1032729"/>
              <a:gd name="connsiteY4" fmla="*/ 1029424 h 1032727"/>
              <a:gd name="connsiteX5" fmla="*/ 3303 w 1032729"/>
              <a:gd name="connsiteY5" fmla="*/ 65424 h 1032727"/>
              <a:gd name="connsiteX6" fmla="*/ 0 w 1032729"/>
              <a:gd name="connsiteY6" fmla="*/ 0 h 103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9" h="1032727">
                <a:moveTo>
                  <a:pt x="0" y="0"/>
                </a:moveTo>
                <a:lnTo>
                  <a:pt x="612079" y="0"/>
                </a:lnTo>
                <a:lnTo>
                  <a:pt x="1032729" y="417603"/>
                </a:lnTo>
                <a:lnTo>
                  <a:pt x="1032729" y="1032727"/>
                </a:lnTo>
                <a:lnTo>
                  <a:pt x="967303" y="1029424"/>
                </a:lnTo>
                <a:cubicBezTo>
                  <a:pt x="459013" y="977804"/>
                  <a:pt x="54923" y="573714"/>
                  <a:pt x="3303" y="65424"/>
                </a:cubicBezTo>
                <a:lnTo>
                  <a:pt x="0" y="0"/>
                </a:lnTo>
                <a:close/>
              </a:path>
            </a:pathLst>
          </a:custGeom>
          <a:solidFill>
            <a:srgbClr val="3054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C452DE-E51B-8E61-21B8-E93318EF012E}"/>
              </a:ext>
            </a:extLst>
          </p:cNvPr>
          <p:cNvSpPr/>
          <p:nvPr/>
        </p:nvSpPr>
        <p:spPr>
          <a:xfrm rot="5400000">
            <a:off x="6349864" y="1737713"/>
            <a:ext cx="1032729" cy="1032728"/>
          </a:xfrm>
          <a:custGeom>
            <a:avLst/>
            <a:gdLst>
              <a:gd name="connsiteX0" fmla="*/ 0 w 1032729"/>
              <a:gd name="connsiteY0" fmla="*/ 1032728 h 1032728"/>
              <a:gd name="connsiteX1" fmla="*/ 3303 w 1032729"/>
              <a:gd name="connsiteY1" fmla="*/ 967304 h 1032728"/>
              <a:gd name="connsiteX2" fmla="*/ 967303 w 1032729"/>
              <a:gd name="connsiteY2" fmla="*/ 3304 h 1032728"/>
              <a:gd name="connsiteX3" fmla="*/ 1032729 w 1032729"/>
              <a:gd name="connsiteY3" fmla="*/ 0 h 1032728"/>
              <a:gd name="connsiteX4" fmla="*/ 1032729 w 1032729"/>
              <a:gd name="connsiteY4" fmla="*/ 612078 h 1032728"/>
              <a:gd name="connsiteX5" fmla="*/ 615125 w 1032729"/>
              <a:gd name="connsiteY5" fmla="*/ 1032728 h 1032728"/>
              <a:gd name="connsiteX6" fmla="*/ 0 w 1032729"/>
              <a:gd name="connsiteY6" fmla="*/ 1032728 h 1032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9" h="1032728">
                <a:moveTo>
                  <a:pt x="0" y="1032728"/>
                </a:moveTo>
                <a:lnTo>
                  <a:pt x="3303" y="967304"/>
                </a:lnTo>
                <a:cubicBezTo>
                  <a:pt x="54923" y="459014"/>
                  <a:pt x="459013" y="54923"/>
                  <a:pt x="967303" y="3304"/>
                </a:cubicBezTo>
                <a:lnTo>
                  <a:pt x="1032729" y="0"/>
                </a:lnTo>
                <a:lnTo>
                  <a:pt x="1032729" y="612078"/>
                </a:lnTo>
                <a:lnTo>
                  <a:pt x="615125" y="1032728"/>
                </a:lnTo>
                <a:lnTo>
                  <a:pt x="0" y="1032728"/>
                </a:lnTo>
                <a:close/>
              </a:path>
            </a:pathLst>
          </a:custGeom>
          <a:solidFill>
            <a:srgbClr val="4678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365EC3D-F6AD-EA07-E855-1C0CC1212D88}"/>
              </a:ext>
            </a:extLst>
          </p:cNvPr>
          <p:cNvSpPr/>
          <p:nvPr/>
        </p:nvSpPr>
        <p:spPr>
          <a:xfrm rot="5400000">
            <a:off x="5227138" y="2860442"/>
            <a:ext cx="1032726" cy="1032727"/>
          </a:xfrm>
          <a:custGeom>
            <a:avLst/>
            <a:gdLst>
              <a:gd name="connsiteX0" fmla="*/ 0 w 1032726"/>
              <a:gd name="connsiteY0" fmla="*/ 1032727 h 1032727"/>
              <a:gd name="connsiteX1" fmla="*/ 0 w 1032726"/>
              <a:gd name="connsiteY1" fmla="*/ 420647 h 1032727"/>
              <a:gd name="connsiteX2" fmla="*/ 417602 w 1032726"/>
              <a:gd name="connsiteY2" fmla="*/ 0 h 1032727"/>
              <a:gd name="connsiteX3" fmla="*/ 1032726 w 1032726"/>
              <a:gd name="connsiteY3" fmla="*/ 0 h 1032727"/>
              <a:gd name="connsiteX4" fmla="*/ 1029422 w 1032726"/>
              <a:gd name="connsiteY4" fmla="*/ 65424 h 1032727"/>
              <a:gd name="connsiteX5" fmla="*/ 65423 w 1032726"/>
              <a:gd name="connsiteY5" fmla="*/ 1029424 h 1032727"/>
              <a:gd name="connsiteX6" fmla="*/ 0 w 1032726"/>
              <a:gd name="connsiteY6" fmla="*/ 1032727 h 103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6" h="1032727">
                <a:moveTo>
                  <a:pt x="0" y="1032727"/>
                </a:moveTo>
                <a:lnTo>
                  <a:pt x="0" y="420647"/>
                </a:lnTo>
                <a:lnTo>
                  <a:pt x="417602" y="0"/>
                </a:lnTo>
                <a:lnTo>
                  <a:pt x="1032726" y="0"/>
                </a:lnTo>
                <a:lnTo>
                  <a:pt x="1029422" y="65424"/>
                </a:lnTo>
                <a:cubicBezTo>
                  <a:pt x="977803" y="573714"/>
                  <a:pt x="573713" y="977804"/>
                  <a:pt x="65423" y="1029424"/>
                </a:cubicBezTo>
                <a:lnTo>
                  <a:pt x="0" y="1032727"/>
                </a:lnTo>
                <a:close/>
              </a:path>
            </a:pathLst>
          </a:custGeom>
          <a:solidFill>
            <a:srgbClr val="81B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A76C27C-6319-4AF2-0BDC-53E31E96C692}"/>
              </a:ext>
            </a:extLst>
          </p:cNvPr>
          <p:cNvSpPr/>
          <p:nvPr/>
        </p:nvSpPr>
        <p:spPr>
          <a:xfrm rot="5400000">
            <a:off x="6349865" y="2860441"/>
            <a:ext cx="1032726" cy="1032728"/>
          </a:xfrm>
          <a:custGeom>
            <a:avLst/>
            <a:gdLst>
              <a:gd name="connsiteX0" fmla="*/ 0 w 1032726"/>
              <a:gd name="connsiteY0" fmla="*/ 615125 h 1032728"/>
              <a:gd name="connsiteX1" fmla="*/ 0 w 1032726"/>
              <a:gd name="connsiteY1" fmla="*/ 0 h 1032728"/>
              <a:gd name="connsiteX2" fmla="*/ 65423 w 1032726"/>
              <a:gd name="connsiteY2" fmla="*/ 3304 h 1032728"/>
              <a:gd name="connsiteX3" fmla="*/ 1029422 w 1032726"/>
              <a:gd name="connsiteY3" fmla="*/ 967304 h 1032728"/>
              <a:gd name="connsiteX4" fmla="*/ 1032726 w 1032726"/>
              <a:gd name="connsiteY4" fmla="*/ 1032728 h 1032728"/>
              <a:gd name="connsiteX5" fmla="*/ 420648 w 1032726"/>
              <a:gd name="connsiteY5" fmla="*/ 1032728 h 1032728"/>
              <a:gd name="connsiteX6" fmla="*/ 0 w 1032726"/>
              <a:gd name="connsiteY6" fmla="*/ 615125 h 1032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6" h="1032728">
                <a:moveTo>
                  <a:pt x="0" y="615125"/>
                </a:moveTo>
                <a:lnTo>
                  <a:pt x="0" y="0"/>
                </a:lnTo>
                <a:lnTo>
                  <a:pt x="65423" y="3304"/>
                </a:lnTo>
                <a:cubicBezTo>
                  <a:pt x="573713" y="54923"/>
                  <a:pt x="977803" y="459014"/>
                  <a:pt x="1029422" y="967304"/>
                </a:cubicBezTo>
                <a:lnTo>
                  <a:pt x="1032726" y="1032728"/>
                </a:lnTo>
                <a:lnTo>
                  <a:pt x="420648" y="1032728"/>
                </a:lnTo>
                <a:lnTo>
                  <a:pt x="0" y="615125"/>
                </a:lnTo>
                <a:close/>
              </a:path>
            </a:pathLst>
          </a:custGeom>
          <a:solidFill>
            <a:srgbClr val="659FA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1AA4A30-14C7-F244-D846-BDDCFE715125}"/>
              </a:ext>
            </a:extLst>
          </p:cNvPr>
          <p:cNvSpPr txBox="1"/>
          <p:nvPr/>
        </p:nvSpPr>
        <p:spPr>
          <a:xfrm>
            <a:off x="3746364" y="1778252"/>
            <a:ext cx="18779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200" dirty="0">
                <a:solidFill>
                  <a:schemeClr val="bg1"/>
                </a:solidFill>
              </a:rPr>
              <a:t>Sensors read Soil Moisture, Temp, Humidity</a:t>
            </a:r>
            <a:r>
              <a:rPr lang="en-IN" sz="1200" dirty="0">
                <a:solidFill>
                  <a:schemeClr val="bg1"/>
                </a:solidFill>
              </a:rPr>
              <a:t>.</a:t>
            </a:r>
            <a:endParaRPr lang="en-IN" sz="12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E6AF2BB-586A-7E5C-D54F-0C120FE8C70A}"/>
              </a:ext>
            </a:extLst>
          </p:cNvPr>
          <p:cNvSpPr txBox="1"/>
          <p:nvPr/>
        </p:nvSpPr>
        <p:spPr>
          <a:xfrm>
            <a:off x="7289936" y="1778252"/>
            <a:ext cx="18128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200" dirty="0">
                <a:solidFill>
                  <a:schemeClr val="bg1"/>
                </a:solidFill>
              </a:rPr>
              <a:t>Data streams to Firebase DB; Python Backend analyzes in real-time.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3D10403-8235-ED0B-D870-F2F4C3B6F4F7}"/>
              </a:ext>
            </a:extLst>
          </p:cNvPr>
          <p:cNvSpPr txBox="1"/>
          <p:nvPr/>
        </p:nvSpPr>
        <p:spPr>
          <a:xfrm>
            <a:off x="7190453" y="3310724"/>
            <a:ext cx="204354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200" dirty="0">
                <a:solidFill>
                  <a:schemeClr val="bg1"/>
                </a:solidFill>
              </a:rPr>
              <a:t>Backend detects critical thresholds (e.g., low moisture):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Sends Automated Irrigation 'ON' signal (via Firebase).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Sends Twilio SMS Alert to farmer's phone.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914D569-EA15-06CE-3509-AF46906EA52E}"/>
              </a:ext>
            </a:extLst>
          </p:cNvPr>
          <p:cNvSpPr txBox="1"/>
          <p:nvPr/>
        </p:nvSpPr>
        <p:spPr>
          <a:xfrm>
            <a:off x="3672841" y="3284309"/>
            <a:ext cx="2033037" cy="1189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Farmer uploads leaf image via the mobile-first Web App. Backend identifies disease, checks sensor data, provides a </a:t>
            </a:r>
            <a:r>
              <a:rPr lang="en-US" sz="1200" b="1" dirty="0">
                <a:solidFill>
                  <a:schemeClr val="bg1"/>
                </a:solidFill>
              </a:rPr>
              <a:t>Smart Recommendation </a:t>
            </a:r>
            <a:r>
              <a:rPr lang="en-US" sz="1200" dirty="0">
                <a:solidFill>
                  <a:schemeClr val="bg1"/>
                </a:solidFill>
              </a:rPr>
              <a:t>back to the app.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B3C633E-6CC3-4D92-9BD6-917DBDDAE8FC}"/>
              </a:ext>
            </a:extLst>
          </p:cNvPr>
          <p:cNvSpPr txBox="1"/>
          <p:nvPr/>
        </p:nvSpPr>
        <p:spPr>
          <a:xfrm>
            <a:off x="5553124" y="1861717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6703108-EDA7-AD98-5924-B89D4E759209}"/>
              </a:ext>
            </a:extLst>
          </p:cNvPr>
          <p:cNvSpPr txBox="1"/>
          <p:nvPr/>
        </p:nvSpPr>
        <p:spPr>
          <a:xfrm>
            <a:off x="6587793" y="1879650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BC19F70-4AE0-0EE6-629B-89D92DAD1C6F}"/>
              </a:ext>
            </a:extLst>
          </p:cNvPr>
          <p:cNvSpPr txBox="1"/>
          <p:nvPr/>
        </p:nvSpPr>
        <p:spPr>
          <a:xfrm>
            <a:off x="6580579" y="2905212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CDF0AC4-D277-0D8D-4D3C-745FE8970D55}"/>
              </a:ext>
            </a:extLst>
          </p:cNvPr>
          <p:cNvSpPr txBox="1"/>
          <p:nvPr/>
        </p:nvSpPr>
        <p:spPr>
          <a:xfrm>
            <a:off x="5524700" y="2914857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sp>
        <p:nvSpPr>
          <p:cNvPr id="111" name="Text 1">
            <a:extLst>
              <a:ext uri="{FF2B5EF4-FFF2-40B4-BE49-F238E27FC236}">
                <a16:creationId xmlns:a16="http://schemas.microsoft.com/office/drawing/2014/main" id="{BD50103B-CF22-B9A1-2B96-FECBB282F5B6}"/>
              </a:ext>
            </a:extLst>
          </p:cNvPr>
          <p:cNvSpPr/>
          <p:nvPr/>
        </p:nvSpPr>
        <p:spPr>
          <a:xfrm>
            <a:off x="4572000" y="-4902317"/>
            <a:ext cx="3235866" cy="42862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>
              <a:lnSpc>
                <a:spcPts val="3375"/>
              </a:lnSpc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ARCHITECTURE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2877E07-A2CA-9FAA-921B-E3E9385DA174}"/>
              </a:ext>
            </a:extLst>
          </p:cNvPr>
          <p:cNvSpPr txBox="1"/>
          <p:nvPr/>
        </p:nvSpPr>
        <p:spPr>
          <a:xfrm>
            <a:off x="4572000" y="-4313282"/>
            <a:ext cx="2759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u="sng" dirty="0">
                <a:solidFill>
                  <a:schemeClr val="bg1"/>
                </a:solidFill>
              </a:rPr>
              <a:t>End-To-End Automated Work Flow</a:t>
            </a:r>
          </a:p>
        </p:txBody>
      </p:sp>
      <p:sp>
        <p:nvSpPr>
          <p:cNvPr id="113" name="Freeform: Shape 112">
            <a:extLst>
              <a:ext uri="{FF2B5EF4-FFF2-40B4-BE49-F238E27FC236}">
                <a16:creationId xmlns:a16="http://schemas.microsoft.com/office/drawing/2014/main" id="{5C7C8ECE-2F47-ED5B-A4BA-70EDB0D1F3B8}"/>
              </a:ext>
            </a:extLst>
          </p:cNvPr>
          <p:cNvSpPr/>
          <p:nvPr/>
        </p:nvSpPr>
        <p:spPr>
          <a:xfrm rot="5400000">
            <a:off x="5313333" y="-3512283"/>
            <a:ext cx="1032729" cy="1032727"/>
          </a:xfrm>
          <a:custGeom>
            <a:avLst/>
            <a:gdLst>
              <a:gd name="connsiteX0" fmla="*/ 0 w 1032729"/>
              <a:gd name="connsiteY0" fmla="*/ 0 h 1032727"/>
              <a:gd name="connsiteX1" fmla="*/ 612079 w 1032729"/>
              <a:gd name="connsiteY1" fmla="*/ 0 h 1032727"/>
              <a:gd name="connsiteX2" fmla="*/ 1032729 w 1032729"/>
              <a:gd name="connsiteY2" fmla="*/ 417603 h 1032727"/>
              <a:gd name="connsiteX3" fmla="*/ 1032729 w 1032729"/>
              <a:gd name="connsiteY3" fmla="*/ 1032727 h 1032727"/>
              <a:gd name="connsiteX4" fmla="*/ 967303 w 1032729"/>
              <a:gd name="connsiteY4" fmla="*/ 1029424 h 1032727"/>
              <a:gd name="connsiteX5" fmla="*/ 3303 w 1032729"/>
              <a:gd name="connsiteY5" fmla="*/ 65424 h 1032727"/>
              <a:gd name="connsiteX6" fmla="*/ 0 w 1032729"/>
              <a:gd name="connsiteY6" fmla="*/ 0 h 103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9" h="1032727">
                <a:moveTo>
                  <a:pt x="0" y="0"/>
                </a:moveTo>
                <a:lnTo>
                  <a:pt x="612079" y="0"/>
                </a:lnTo>
                <a:lnTo>
                  <a:pt x="1032729" y="417603"/>
                </a:lnTo>
                <a:lnTo>
                  <a:pt x="1032729" y="1032727"/>
                </a:lnTo>
                <a:lnTo>
                  <a:pt x="967303" y="1029424"/>
                </a:lnTo>
                <a:cubicBezTo>
                  <a:pt x="459013" y="977804"/>
                  <a:pt x="54923" y="573714"/>
                  <a:pt x="3303" y="65424"/>
                </a:cubicBezTo>
                <a:lnTo>
                  <a:pt x="0" y="0"/>
                </a:lnTo>
                <a:close/>
              </a:path>
            </a:pathLst>
          </a:custGeom>
          <a:solidFill>
            <a:srgbClr val="3054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7495E039-470E-0C5B-BEB1-2E00A4030B12}"/>
              </a:ext>
            </a:extLst>
          </p:cNvPr>
          <p:cNvSpPr/>
          <p:nvPr/>
        </p:nvSpPr>
        <p:spPr>
          <a:xfrm rot="5400000">
            <a:off x="6436060" y="-3512284"/>
            <a:ext cx="1032729" cy="1032728"/>
          </a:xfrm>
          <a:custGeom>
            <a:avLst/>
            <a:gdLst>
              <a:gd name="connsiteX0" fmla="*/ 0 w 1032729"/>
              <a:gd name="connsiteY0" fmla="*/ 1032728 h 1032728"/>
              <a:gd name="connsiteX1" fmla="*/ 3303 w 1032729"/>
              <a:gd name="connsiteY1" fmla="*/ 967304 h 1032728"/>
              <a:gd name="connsiteX2" fmla="*/ 967303 w 1032729"/>
              <a:gd name="connsiteY2" fmla="*/ 3304 h 1032728"/>
              <a:gd name="connsiteX3" fmla="*/ 1032729 w 1032729"/>
              <a:gd name="connsiteY3" fmla="*/ 0 h 1032728"/>
              <a:gd name="connsiteX4" fmla="*/ 1032729 w 1032729"/>
              <a:gd name="connsiteY4" fmla="*/ 612078 h 1032728"/>
              <a:gd name="connsiteX5" fmla="*/ 615125 w 1032729"/>
              <a:gd name="connsiteY5" fmla="*/ 1032728 h 1032728"/>
              <a:gd name="connsiteX6" fmla="*/ 0 w 1032729"/>
              <a:gd name="connsiteY6" fmla="*/ 1032728 h 1032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9" h="1032728">
                <a:moveTo>
                  <a:pt x="0" y="1032728"/>
                </a:moveTo>
                <a:lnTo>
                  <a:pt x="3303" y="967304"/>
                </a:lnTo>
                <a:cubicBezTo>
                  <a:pt x="54923" y="459014"/>
                  <a:pt x="459013" y="54923"/>
                  <a:pt x="967303" y="3304"/>
                </a:cubicBezTo>
                <a:lnTo>
                  <a:pt x="1032729" y="0"/>
                </a:lnTo>
                <a:lnTo>
                  <a:pt x="1032729" y="612078"/>
                </a:lnTo>
                <a:lnTo>
                  <a:pt x="615125" y="1032728"/>
                </a:lnTo>
                <a:lnTo>
                  <a:pt x="0" y="1032728"/>
                </a:lnTo>
                <a:close/>
              </a:path>
            </a:pathLst>
          </a:custGeom>
          <a:solidFill>
            <a:srgbClr val="4678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6FEE6B8B-FBF6-D0EC-F6E5-7CE6A4C85554}"/>
              </a:ext>
            </a:extLst>
          </p:cNvPr>
          <p:cNvSpPr/>
          <p:nvPr/>
        </p:nvSpPr>
        <p:spPr>
          <a:xfrm rot="5400000">
            <a:off x="5313334" y="-2389555"/>
            <a:ext cx="1032726" cy="1032727"/>
          </a:xfrm>
          <a:custGeom>
            <a:avLst/>
            <a:gdLst>
              <a:gd name="connsiteX0" fmla="*/ 0 w 1032726"/>
              <a:gd name="connsiteY0" fmla="*/ 1032727 h 1032727"/>
              <a:gd name="connsiteX1" fmla="*/ 0 w 1032726"/>
              <a:gd name="connsiteY1" fmla="*/ 420647 h 1032727"/>
              <a:gd name="connsiteX2" fmla="*/ 417602 w 1032726"/>
              <a:gd name="connsiteY2" fmla="*/ 0 h 1032727"/>
              <a:gd name="connsiteX3" fmla="*/ 1032726 w 1032726"/>
              <a:gd name="connsiteY3" fmla="*/ 0 h 1032727"/>
              <a:gd name="connsiteX4" fmla="*/ 1029422 w 1032726"/>
              <a:gd name="connsiteY4" fmla="*/ 65424 h 1032727"/>
              <a:gd name="connsiteX5" fmla="*/ 65423 w 1032726"/>
              <a:gd name="connsiteY5" fmla="*/ 1029424 h 1032727"/>
              <a:gd name="connsiteX6" fmla="*/ 0 w 1032726"/>
              <a:gd name="connsiteY6" fmla="*/ 1032727 h 103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6" h="1032727">
                <a:moveTo>
                  <a:pt x="0" y="1032727"/>
                </a:moveTo>
                <a:lnTo>
                  <a:pt x="0" y="420647"/>
                </a:lnTo>
                <a:lnTo>
                  <a:pt x="417602" y="0"/>
                </a:lnTo>
                <a:lnTo>
                  <a:pt x="1032726" y="0"/>
                </a:lnTo>
                <a:lnTo>
                  <a:pt x="1029422" y="65424"/>
                </a:lnTo>
                <a:cubicBezTo>
                  <a:pt x="977803" y="573714"/>
                  <a:pt x="573713" y="977804"/>
                  <a:pt x="65423" y="1029424"/>
                </a:cubicBezTo>
                <a:lnTo>
                  <a:pt x="0" y="1032727"/>
                </a:lnTo>
                <a:close/>
              </a:path>
            </a:pathLst>
          </a:custGeom>
          <a:solidFill>
            <a:srgbClr val="81B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ADEEDEF3-B698-6F44-AF52-D51ED5AC960E}"/>
              </a:ext>
            </a:extLst>
          </p:cNvPr>
          <p:cNvSpPr/>
          <p:nvPr/>
        </p:nvSpPr>
        <p:spPr>
          <a:xfrm rot="5400000">
            <a:off x="6436061" y="-2389556"/>
            <a:ext cx="1032726" cy="1032728"/>
          </a:xfrm>
          <a:custGeom>
            <a:avLst/>
            <a:gdLst>
              <a:gd name="connsiteX0" fmla="*/ 0 w 1032726"/>
              <a:gd name="connsiteY0" fmla="*/ 615125 h 1032728"/>
              <a:gd name="connsiteX1" fmla="*/ 0 w 1032726"/>
              <a:gd name="connsiteY1" fmla="*/ 0 h 1032728"/>
              <a:gd name="connsiteX2" fmla="*/ 65423 w 1032726"/>
              <a:gd name="connsiteY2" fmla="*/ 3304 h 1032728"/>
              <a:gd name="connsiteX3" fmla="*/ 1029422 w 1032726"/>
              <a:gd name="connsiteY3" fmla="*/ 967304 h 1032728"/>
              <a:gd name="connsiteX4" fmla="*/ 1032726 w 1032726"/>
              <a:gd name="connsiteY4" fmla="*/ 1032728 h 1032728"/>
              <a:gd name="connsiteX5" fmla="*/ 420648 w 1032726"/>
              <a:gd name="connsiteY5" fmla="*/ 1032728 h 1032728"/>
              <a:gd name="connsiteX6" fmla="*/ 0 w 1032726"/>
              <a:gd name="connsiteY6" fmla="*/ 615125 h 1032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2726" h="1032728">
                <a:moveTo>
                  <a:pt x="0" y="615125"/>
                </a:moveTo>
                <a:lnTo>
                  <a:pt x="0" y="0"/>
                </a:lnTo>
                <a:lnTo>
                  <a:pt x="65423" y="3304"/>
                </a:lnTo>
                <a:cubicBezTo>
                  <a:pt x="573713" y="54923"/>
                  <a:pt x="977803" y="459014"/>
                  <a:pt x="1029422" y="967304"/>
                </a:cubicBezTo>
                <a:lnTo>
                  <a:pt x="1032726" y="1032728"/>
                </a:lnTo>
                <a:lnTo>
                  <a:pt x="420648" y="1032728"/>
                </a:lnTo>
                <a:lnTo>
                  <a:pt x="0" y="615125"/>
                </a:lnTo>
                <a:close/>
              </a:path>
            </a:pathLst>
          </a:custGeom>
          <a:solidFill>
            <a:srgbClr val="659FA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E0E47DCA-ED6C-A3F7-5F9F-E9E73ACFF205}"/>
              </a:ext>
            </a:extLst>
          </p:cNvPr>
          <p:cNvSpPr txBox="1"/>
          <p:nvPr/>
        </p:nvSpPr>
        <p:spPr>
          <a:xfrm>
            <a:off x="3832560" y="-3471745"/>
            <a:ext cx="18779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200" dirty="0">
                <a:solidFill>
                  <a:schemeClr val="bg1"/>
                </a:solidFill>
              </a:rPr>
              <a:t>Sensors read Soil Moisture, pH, NPK, Temp, Humidity</a:t>
            </a:r>
            <a:r>
              <a:rPr lang="en-IN" sz="1200" dirty="0">
                <a:solidFill>
                  <a:schemeClr val="bg1"/>
                </a:solidFill>
              </a:rPr>
              <a:t>.</a:t>
            </a:r>
            <a:endParaRPr lang="en-IN" sz="1200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D89BC726-4F54-0025-B3D9-8C5FF21D97B7}"/>
              </a:ext>
            </a:extLst>
          </p:cNvPr>
          <p:cNvSpPr txBox="1"/>
          <p:nvPr/>
        </p:nvSpPr>
        <p:spPr>
          <a:xfrm>
            <a:off x="7376132" y="-3471745"/>
            <a:ext cx="18128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200" dirty="0">
                <a:solidFill>
                  <a:schemeClr val="bg1"/>
                </a:solidFill>
              </a:rPr>
              <a:t>Data streams to Firebase DB; Python Backend analyzes in real-time.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707B763-097A-B91D-765C-DB6A052BE83A}"/>
              </a:ext>
            </a:extLst>
          </p:cNvPr>
          <p:cNvSpPr txBox="1"/>
          <p:nvPr/>
        </p:nvSpPr>
        <p:spPr>
          <a:xfrm>
            <a:off x="7258667" y="-2060276"/>
            <a:ext cx="19753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200" dirty="0">
                <a:solidFill>
                  <a:schemeClr val="bg1"/>
                </a:solidFill>
              </a:rPr>
              <a:t>Backend detects critical thresholds (e.g., low moisture):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Sends Automated Irrigation 'ON' signal (via Firebase).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Sends Twilio SMS Alert to farmer's phone.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0FDFAA9-996D-E751-13EE-6CA93C8DC92D}"/>
              </a:ext>
            </a:extLst>
          </p:cNvPr>
          <p:cNvSpPr txBox="1"/>
          <p:nvPr/>
        </p:nvSpPr>
        <p:spPr>
          <a:xfrm>
            <a:off x="3759037" y="-1965688"/>
            <a:ext cx="2033037" cy="1189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Farmer uploads leaf image via the mobile-first Web App. Backend identifies disease, checks sensor data, provides a </a:t>
            </a:r>
            <a:r>
              <a:rPr lang="en-US" sz="1200" b="1" dirty="0">
                <a:solidFill>
                  <a:schemeClr val="bg1"/>
                </a:solidFill>
              </a:rPr>
              <a:t>Smart Recommendation </a:t>
            </a:r>
            <a:r>
              <a:rPr lang="en-US" sz="1200" dirty="0">
                <a:solidFill>
                  <a:schemeClr val="bg1"/>
                </a:solidFill>
              </a:rPr>
              <a:t>back to the app.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54F59BD8-95DA-CDB7-2202-CA49611D0CEA}"/>
              </a:ext>
            </a:extLst>
          </p:cNvPr>
          <p:cNvSpPr txBox="1"/>
          <p:nvPr/>
        </p:nvSpPr>
        <p:spPr>
          <a:xfrm>
            <a:off x="5639320" y="-3388280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8FCE2EBC-D247-5466-CB76-D3BE8E6071F7}"/>
              </a:ext>
            </a:extLst>
          </p:cNvPr>
          <p:cNvSpPr txBox="1"/>
          <p:nvPr/>
        </p:nvSpPr>
        <p:spPr>
          <a:xfrm>
            <a:off x="6673989" y="-3370347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64A72F2-CD7D-3A31-8AD7-3145009C149B}"/>
              </a:ext>
            </a:extLst>
          </p:cNvPr>
          <p:cNvSpPr txBox="1"/>
          <p:nvPr/>
        </p:nvSpPr>
        <p:spPr>
          <a:xfrm>
            <a:off x="6666775" y="-2344785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358FF204-BB71-F5A1-080B-D876324C879A}"/>
              </a:ext>
            </a:extLst>
          </p:cNvPr>
          <p:cNvSpPr txBox="1"/>
          <p:nvPr/>
        </p:nvSpPr>
        <p:spPr>
          <a:xfrm>
            <a:off x="5610896" y="-2335140"/>
            <a:ext cx="271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</p:txBody>
      </p:sp>
      <p:sp>
        <p:nvSpPr>
          <p:cNvPr id="125" name="Text 1">
            <a:extLst>
              <a:ext uri="{FF2B5EF4-FFF2-40B4-BE49-F238E27FC236}">
                <a16:creationId xmlns:a16="http://schemas.microsoft.com/office/drawing/2014/main" id="{02ABD469-F1B8-1AD1-084C-7F0620A092A8}"/>
              </a:ext>
            </a:extLst>
          </p:cNvPr>
          <p:cNvSpPr/>
          <p:nvPr/>
        </p:nvSpPr>
        <p:spPr>
          <a:xfrm>
            <a:off x="4828541" y="5607043"/>
            <a:ext cx="3235866" cy="42862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TECHNOLOGY USED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126" name="Text 0">
            <a:extLst>
              <a:ext uri="{FF2B5EF4-FFF2-40B4-BE49-F238E27FC236}">
                <a16:creationId xmlns:a16="http://schemas.microsoft.com/office/drawing/2014/main" id="{7A166C12-DA5C-FC23-32F3-B24B734A192C}"/>
              </a:ext>
            </a:extLst>
          </p:cNvPr>
          <p:cNvSpPr/>
          <p:nvPr/>
        </p:nvSpPr>
        <p:spPr>
          <a:xfrm>
            <a:off x="4343677" y="6336084"/>
            <a:ext cx="4660624" cy="352572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IN" sz="1400" b="1" u="sng" dirty="0">
                <a:solidFill>
                  <a:schemeClr val="bg1"/>
                </a:solidFill>
              </a:rPr>
              <a:t>MODERN – ACCESSIBLE TECH STACK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Frontend: </a:t>
            </a:r>
            <a:r>
              <a:rPr lang="en-US" sz="1400" dirty="0">
                <a:solidFill>
                  <a:schemeClr val="bg1"/>
                </a:solidFill>
              </a:rPr>
              <a:t>HTML5, CSS3, JavaScript, Chart.js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Backend &amp; Logic: </a:t>
            </a:r>
            <a:r>
              <a:rPr lang="en-US" sz="1400" dirty="0">
                <a:solidFill>
                  <a:schemeClr val="bg1"/>
                </a:solidFill>
              </a:rPr>
              <a:t>Python (Flask framework, pyrebase4, </a:t>
            </a:r>
            <a:r>
              <a:rPr lang="en-US" sz="1400" dirty="0" err="1">
                <a:solidFill>
                  <a:schemeClr val="bg1"/>
                </a:solidFill>
              </a:rPr>
              <a:t>twilio</a:t>
            </a:r>
            <a:r>
              <a:rPr lang="en-US" sz="1400" dirty="0">
                <a:solidFill>
                  <a:schemeClr val="bg1"/>
                </a:solidFill>
              </a:rPr>
              <a:t>, Flask-CORS, python-</a:t>
            </a:r>
            <a:r>
              <a:rPr lang="en-US" sz="1400" dirty="0" err="1">
                <a:solidFill>
                  <a:schemeClr val="bg1"/>
                </a:solidFill>
              </a:rPr>
              <a:t>dotenv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Cloud Database: </a:t>
            </a:r>
            <a:r>
              <a:rPr lang="en-US" sz="1400" dirty="0">
                <a:solidFill>
                  <a:schemeClr val="bg1"/>
                </a:solidFill>
              </a:rPr>
              <a:t>Google Firebase (Realtime Database &amp; Authentication).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Communication: </a:t>
            </a:r>
            <a:r>
              <a:rPr lang="en-US" sz="1400" dirty="0">
                <a:solidFill>
                  <a:schemeClr val="bg1"/>
                </a:solidFill>
              </a:rPr>
              <a:t>Twilio API (for SMS Alerts)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Hardware (Simulated): C </a:t>
            </a:r>
            <a:r>
              <a:rPr lang="en-US" sz="1400" dirty="0">
                <a:solidFill>
                  <a:schemeClr val="bg1"/>
                </a:solidFill>
              </a:rPr>
              <a:t>(AgroSense1.ino), Python (sensor_simulator.py) emulating ESP32 sensor readings, Arduino (C++) </a:t>
            </a:r>
          </a:p>
          <a:p>
            <a:pPr algn="ctr"/>
            <a:r>
              <a:rPr lang="en-US" sz="1400" b="1" u="sng" dirty="0">
                <a:solidFill>
                  <a:schemeClr val="bg1"/>
                </a:solidFill>
              </a:rPr>
              <a:t>HARDWARE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ESP32 Development 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DHT11 (Temp/Humidity Sensor)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Capacitive Soil Moisture Sensor</a:t>
            </a:r>
          </a:p>
        </p:txBody>
      </p:sp>
    </p:spTree>
    <p:extLst>
      <p:ext uri="{BB962C8B-B14F-4D97-AF65-F5344CB8AC3E}">
        <p14:creationId xmlns:p14="http://schemas.microsoft.com/office/powerpoint/2010/main" val="3954009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5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25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2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2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2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25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2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2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2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25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3" grpId="0" animBg="1"/>
      <p:bldP spid="47" grpId="0" animBg="1"/>
      <p:bldP spid="45" grpId="0" animBg="1"/>
      <p:bldP spid="70" grpId="0"/>
      <p:bldP spid="72" grpId="0"/>
      <p:bldP spid="75" grpId="0"/>
      <p:bldP spid="77" grpId="0"/>
      <p:bldP spid="78" grpId="0"/>
      <p:bldP spid="79" grpId="0"/>
      <p:bldP spid="80" grpId="0"/>
      <p:bldP spid="82" grpId="0"/>
      <p:bldP spid="113" grpId="0" animBg="1"/>
      <p:bldP spid="114" grpId="0" animBg="1"/>
      <p:bldP spid="115" grpId="0" animBg="1"/>
      <p:bldP spid="116" grpId="0" animBg="1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C61C28-C344-DA61-9203-7D5D1D703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FC64947-A03B-F426-85B7-D5DE982E8D4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20000">
                <a:schemeClr val="tx1">
                  <a:alpha val="0"/>
                  <a:lumMod val="68000"/>
                  <a:lumOff val="32000"/>
                </a:schemeClr>
              </a:gs>
              <a:gs pos="100000">
                <a:schemeClr val="tx1"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C1C67D7-8C81-6A5F-0C6A-D0910A3EEC8E}"/>
              </a:ext>
            </a:extLst>
          </p:cNvPr>
          <p:cNvGrpSpPr/>
          <p:nvPr/>
        </p:nvGrpSpPr>
        <p:grpSpPr>
          <a:xfrm rot="5400000">
            <a:off x="-2377440" y="-293939"/>
            <a:ext cx="6120000" cy="6120000"/>
            <a:chOff x="-2399058" y="-128251"/>
            <a:chExt cx="5400000" cy="5400000"/>
          </a:xfrm>
        </p:grpSpPr>
        <p:sp useBgFill="1">
          <p:nvSpPr>
            <p:cNvPr id="7" name="Flowchart: Summing Junction 6">
              <a:extLst>
                <a:ext uri="{FF2B5EF4-FFF2-40B4-BE49-F238E27FC236}">
                  <a16:creationId xmlns:a16="http://schemas.microsoft.com/office/drawing/2014/main" id="{1406CEF8-CDE3-B297-820F-41665DC417DD}"/>
                </a:ext>
              </a:extLst>
            </p:cNvPr>
            <p:cNvSpPr/>
            <p:nvPr/>
          </p:nvSpPr>
          <p:spPr>
            <a:xfrm>
              <a:off x="-2399058" y="-128251"/>
              <a:ext cx="5400000" cy="5400000"/>
            </a:xfrm>
            <a:prstGeom prst="flowChartSummingJunction">
              <a:avLst/>
            </a:prstGeom>
            <a:ln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85F04C2-5D33-E9CD-E9B4-3A4952119D40}"/>
                </a:ext>
              </a:extLst>
            </p:cNvPr>
            <p:cNvSpPr txBox="1"/>
            <p:nvPr/>
          </p:nvSpPr>
          <p:spPr>
            <a:xfrm rot="5400000">
              <a:off x="814832" y="2248584"/>
              <a:ext cx="15341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PROBLEM STATEMENT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D7E31C0-FB31-6725-80B0-3CD5741271C9}"/>
                </a:ext>
              </a:extLst>
            </p:cNvPr>
            <p:cNvSpPr txBox="1"/>
            <p:nvPr/>
          </p:nvSpPr>
          <p:spPr>
            <a:xfrm rot="10800000">
              <a:off x="-341611" y="3634520"/>
              <a:ext cx="15341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SOLUTION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A3AE50-B38F-1090-924D-29C6A104043E}"/>
                </a:ext>
              </a:extLst>
            </p:cNvPr>
            <p:cNvSpPr txBox="1"/>
            <p:nvPr/>
          </p:nvSpPr>
          <p:spPr>
            <a:xfrm rot="16200000">
              <a:off x="-1865755" y="2469112"/>
              <a:ext cx="16952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ARCHITECTURE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B7392CB-83C5-53C0-A0D7-9C5781C63C4D}"/>
                </a:ext>
              </a:extLst>
            </p:cNvPr>
            <p:cNvSpPr txBox="1"/>
            <p:nvPr/>
          </p:nvSpPr>
          <p:spPr>
            <a:xfrm>
              <a:off x="-341611" y="995782"/>
              <a:ext cx="15341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TECHNOLOGY USED</a:t>
              </a:r>
            </a:p>
          </p:txBody>
        </p:sp>
      </p:grpSp>
      <p:sp useBgFill="1">
        <p:nvSpPr>
          <p:cNvPr id="12" name="Oval 11">
            <a:extLst>
              <a:ext uri="{FF2B5EF4-FFF2-40B4-BE49-F238E27FC236}">
                <a16:creationId xmlns:a16="http://schemas.microsoft.com/office/drawing/2014/main" id="{2A65B13B-B0EC-2810-C894-C7049B75D99C}"/>
              </a:ext>
            </a:extLst>
          </p:cNvPr>
          <p:cNvSpPr/>
          <p:nvPr/>
        </p:nvSpPr>
        <p:spPr>
          <a:xfrm rot="8007368">
            <a:off x="-119380" y="1998981"/>
            <a:ext cx="1534160" cy="1534161"/>
          </a:xfrm>
          <a:prstGeom prst="ellipse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152400" dist="38100" dir="54000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" name="Graphic 1" descr="Arrow Slight curve">
            <a:extLst>
              <a:ext uri="{FF2B5EF4-FFF2-40B4-BE49-F238E27FC236}">
                <a16:creationId xmlns:a16="http://schemas.microsoft.com/office/drawing/2014/main" id="{4AA3440D-077F-99C9-EE8D-C9D6F44F1E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1120" y="2591515"/>
            <a:ext cx="418576" cy="4185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B14C66-D35C-8AD0-E1E0-8C62DD252775}"/>
              </a:ext>
            </a:extLst>
          </p:cNvPr>
          <p:cNvSpPr txBox="1"/>
          <p:nvPr/>
        </p:nvSpPr>
        <p:spPr>
          <a:xfrm>
            <a:off x="-64386" y="2546604"/>
            <a:ext cx="14198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solidFill>
                  <a:schemeClr val="bg1"/>
                </a:solidFill>
              </a:rPr>
              <a:t>AgroSense</a:t>
            </a: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2952B0C0-158E-3C12-0B11-935586BB921D}"/>
              </a:ext>
            </a:extLst>
          </p:cNvPr>
          <p:cNvSpPr/>
          <p:nvPr/>
        </p:nvSpPr>
        <p:spPr>
          <a:xfrm>
            <a:off x="4572000" y="448055"/>
            <a:ext cx="3235866" cy="42862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TECHNOLOGY USED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14" name="Text 0">
            <a:extLst>
              <a:ext uri="{FF2B5EF4-FFF2-40B4-BE49-F238E27FC236}">
                <a16:creationId xmlns:a16="http://schemas.microsoft.com/office/drawing/2014/main" id="{E7E9CF07-2CB2-20A8-5F4A-AB4828760907}"/>
              </a:ext>
            </a:extLst>
          </p:cNvPr>
          <p:cNvSpPr/>
          <p:nvPr/>
        </p:nvSpPr>
        <p:spPr>
          <a:xfrm>
            <a:off x="4087136" y="1177096"/>
            <a:ext cx="4660624" cy="352572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IN" sz="1400" b="1" u="sng" dirty="0">
                <a:solidFill>
                  <a:schemeClr val="bg1"/>
                </a:solidFill>
              </a:rPr>
              <a:t>MODERN – ACCESSIBLE TECH STACK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Frontend: </a:t>
            </a:r>
            <a:r>
              <a:rPr lang="en-US" sz="1400" dirty="0">
                <a:solidFill>
                  <a:schemeClr val="bg1"/>
                </a:solidFill>
              </a:rPr>
              <a:t>HTML5, CSS3, JavaScript, Chart.js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Backend &amp; Logic: </a:t>
            </a:r>
            <a:r>
              <a:rPr lang="en-US" sz="1400" dirty="0">
                <a:solidFill>
                  <a:schemeClr val="bg1"/>
                </a:solidFill>
              </a:rPr>
              <a:t>Python (Flask framework, pyrebase4, </a:t>
            </a:r>
            <a:r>
              <a:rPr lang="en-US" sz="1400" dirty="0" err="1">
                <a:solidFill>
                  <a:schemeClr val="bg1"/>
                </a:solidFill>
              </a:rPr>
              <a:t>twilio</a:t>
            </a:r>
            <a:r>
              <a:rPr lang="en-US" sz="1400" dirty="0">
                <a:solidFill>
                  <a:schemeClr val="bg1"/>
                </a:solidFill>
              </a:rPr>
              <a:t>, Flask-CORS, python-</a:t>
            </a:r>
            <a:r>
              <a:rPr lang="en-US" sz="1400" dirty="0" err="1">
                <a:solidFill>
                  <a:schemeClr val="bg1"/>
                </a:solidFill>
              </a:rPr>
              <a:t>dotenv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Cloud Database: </a:t>
            </a:r>
            <a:r>
              <a:rPr lang="en-US" sz="1400" dirty="0">
                <a:solidFill>
                  <a:schemeClr val="bg1"/>
                </a:solidFill>
              </a:rPr>
              <a:t>Google Firebase (Realtime Database &amp; Authentication).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Communication: </a:t>
            </a:r>
            <a:r>
              <a:rPr lang="en-US" sz="1400" dirty="0">
                <a:solidFill>
                  <a:schemeClr val="bg1"/>
                </a:solidFill>
              </a:rPr>
              <a:t>Twilio API (for SMS Alerts)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Hardware (Simulated): C </a:t>
            </a:r>
            <a:r>
              <a:rPr lang="en-US" sz="1400" dirty="0">
                <a:solidFill>
                  <a:schemeClr val="bg1"/>
                </a:solidFill>
              </a:rPr>
              <a:t>(AgroSense1.ino), Python (sensor_simulator.py) emulating ESP32 sensor readings, Arduino (C++) </a:t>
            </a:r>
          </a:p>
          <a:p>
            <a:pPr algn="ctr"/>
            <a:r>
              <a:rPr lang="en-US" sz="1400" b="1" u="sng" dirty="0">
                <a:solidFill>
                  <a:schemeClr val="bg1"/>
                </a:solidFill>
              </a:rPr>
              <a:t>HARDWARE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ESP32 Development 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DHT11 (Temp/Humidity Sensor)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Capacitive Soil Moisture Sensor</a:t>
            </a:r>
          </a:p>
        </p:txBody>
      </p:sp>
      <p:sp>
        <p:nvSpPr>
          <p:cNvPr id="22" name="Text 1">
            <a:extLst>
              <a:ext uri="{FF2B5EF4-FFF2-40B4-BE49-F238E27FC236}">
                <a16:creationId xmlns:a16="http://schemas.microsoft.com/office/drawing/2014/main" id="{1E754A34-CF84-8A13-9036-9C6F79C08A99}"/>
              </a:ext>
            </a:extLst>
          </p:cNvPr>
          <p:cNvSpPr/>
          <p:nvPr/>
        </p:nvSpPr>
        <p:spPr>
          <a:xfrm>
            <a:off x="4572000" y="-4625580"/>
            <a:ext cx="3235866" cy="42862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TECHNOLOGY USED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23" name="Text 0">
            <a:extLst>
              <a:ext uri="{FF2B5EF4-FFF2-40B4-BE49-F238E27FC236}">
                <a16:creationId xmlns:a16="http://schemas.microsoft.com/office/drawing/2014/main" id="{6ED1E85C-F8A5-D154-9A33-289C81B4B373}"/>
              </a:ext>
            </a:extLst>
          </p:cNvPr>
          <p:cNvSpPr/>
          <p:nvPr/>
        </p:nvSpPr>
        <p:spPr>
          <a:xfrm>
            <a:off x="4087136" y="-3896539"/>
            <a:ext cx="4660624" cy="352572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IN" sz="1400" b="1" u="sng" dirty="0">
                <a:solidFill>
                  <a:schemeClr val="bg1"/>
                </a:solidFill>
              </a:rPr>
              <a:t>MODERN – ACCESSIBLE TECH STACK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Frontend: </a:t>
            </a:r>
            <a:r>
              <a:rPr lang="en-US" sz="1400" dirty="0">
                <a:solidFill>
                  <a:schemeClr val="bg1"/>
                </a:solidFill>
              </a:rPr>
              <a:t>HTML5, CSS3, JavaScript, Chart.js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Backend &amp; Logic: </a:t>
            </a:r>
            <a:r>
              <a:rPr lang="en-US" sz="1400" dirty="0">
                <a:solidFill>
                  <a:schemeClr val="bg1"/>
                </a:solidFill>
              </a:rPr>
              <a:t>Python (Flask framework, pyrebase4, </a:t>
            </a:r>
            <a:r>
              <a:rPr lang="en-US" sz="1400" dirty="0" err="1">
                <a:solidFill>
                  <a:schemeClr val="bg1"/>
                </a:solidFill>
              </a:rPr>
              <a:t>twilio</a:t>
            </a:r>
            <a:r>
              <a:rPr lang="en-US" sz="1400" dirty="0">
                <a:solidFill>
                  <a:schemeClr val="bg1"/>
                </a:solidFill>
              </a:rPr>
              <a:t>, Flask-CORS, python-</a:t>
            </a:r>
            <a:r>
              <a:rPr lang="en-US" sz="1400" dirty="0" err="1">
                <a:solidFill>
                  <a:schemeClr val="bg1"/>
                </a:solidFill>
              </a:rPr>
              <a:t>dotenv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Cloud Database: </a:t>
            </a:r>
            <a:r>
              <a:rPr lang="en-US" sz="1400" dirty="0">
                <a:solidFill>
                  <a:schemeClr val="bg1"/>
                </a:solidFill>
              </a:rPr>
              <a:t>Google Firebase (Realtime Database &amp; Authentication).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Communication: </a:t>
            </a:r>
            <a:r>
              <a:rPr lang="en-US" sz="1400" dirty="0">
                <a:solidFill>
                  <a:schemeClr val="bg1"/>
                </a:solidFill>
              </a:rPr>
              <a:t>Twilio API (for SMS Alerts)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Hardware (Simulated): C </a:t>
            </a:r>
            <a:r>
              <a:rPr lang="en-US" sz="1400" dirty="0">
                <a:solidFill>
                  <a:schemeClr val="bg1"/>
                </a:solidFill>
              </a:rPr>
              <a:t>(AgroSense1.ino), Python (sensor_simulator.py) emulating ESP32 sensor readings, Arduino (C++) </a:t>
            </a:r>
          </a:p>
          <a:p>
            <a:pPr algn="ctr"/>
            <a:r>
              <a:rPr lang="en-US" sz="1400" b="1" u="sng" dirty="0">
                <a:solidFill>
                  <a:schemeClr val="bg1"/>
                </a:solidFill>
              </a:rPr>
              <a:t>HARDWARE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ESP32 Development 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DHT11 (Temp/Humidity Sensor)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Capacitive Soil Moisture Sensor</a:t>
            </a:r>
          </a:p>
        </p:txBody>
      </p:sp>
    </p:spTree>
    <p:extLst>
      <p:ext uri="{BB962C8B-B14F-4D97-AF65-F5344CB8AC3E}">
        <p14:creationId xmlns:p14="http://schemas.microsoft.com/office/powerpoint/2010/main" val="2490955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59756" y="414338"/>
            <a:ext cx="5424488" cy="4286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FEATURE/USP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328930" y="1066164"/>
            <a:ext cx="8486140" cy="372395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>
              <a:lnSpc>
                <a:spcPts val="1782"/>
              </a:lnSpc>
              <a:buSzPct val="100000"/>
            </a:pPr>
            <a:r>
              <a:rPr lang="en-US" sz="1600" b="1" u="sng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AgroSense – KEY INNOVATIONS</a:t>
            </a:r>
          </a:p>
          <a:p>
            <a:pPr algn="ctr">
              <a:lnSpc>
                <a:spcPts val="1782"/>
              </a:lnSpc>
              <a:buSzPct val="100000"/>
            </a:pPr>
            <a:endParaRPr lang="en-US" sz="800" b="1" u="sng" kern="0" spc="-27" dirty="0">
              <a:solidFill>
                <a:srgbClr val="FFFFFF">
                  <a:alpha val="99000"/>
                </a:srgbClr>
              </a:solidFill>
              <a:ea typeface="Inter" pitchFamily="34" charset="-122"/>
              <a:cs typeface="Arial" panose="020B0604020202020204" pitchFamily="34" charset="0"/>
            </a:endParaRPr>
          </a:p>
          <a:p>
            <a:pPr marL="228600" indent="-228600">
              <a:lnSpc>
                <a:spcPts val="1782"/>
              </a:lnSpc>
              <a:buSzPct val="100000"/>
              <a:buAutoNum type="arabicPeriod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All-in-One Soil Intelligence System: </a:t>
            </a:r>
            <a:r>
              <a:rPr lang="en-US" sz="1200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Monitors multiple key soil parameters  in one compact device </a:t>
            </a:r>
            <a:r>
              <a:rPr lang="en-IN" sz="1200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consisting -</a:t>
            </a:r>
            <a:endParaRPr lang="en-US" sz="1200" kern="0" spc="-27" dirty="0">
              <a:solidFill>
                <a:srgbClr val="FFFFFF">
                  <a:alpha val="99000"/>
                </a:srgbClr>
              </a:solidFill>
              <a:ea typeface="Inter" pitchFamily="34" charset="-122"/>
              <a:cs typeface="Arial" panose="020B0604020202020204" pitchFamily="34" charset="0"/>
            </a:endParaRPr>
          </a:p>
          <a:p>
            <a:pPr marL="628650" lvl="1" indent="-171450">
              <a:lnSpc>
                <a:spcPts val="1782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Integrated Smart Diagnosis: </a:t>
            </a:r>
            <a:r>
              <a:rPr lang="en-US" sz="1200" dirty="0">
                <a:solidFill>
                  <a:schemeClr val="bg1"/>
                </a:solidFill>
                <a:cs typeface="Arial" panose="020B0604020202020204" pitchFamily="34" charset="0"/>
              </a:rPr>
              <a:t>Combines AI vision with live sensor data for superior accuracy.</a:t>
            </a:r>
          </a:p>
          <a:p>
            <a:pPr marL="628650" lvl="1" indent="-171450">
              <a:lnSpc>
                <a:spcPts val="1782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Proactive Disease Risk Alerts: </a:t>
            </a:r>
            <a:r>
              <a:rPr lang="en-US" sz="1200" dirty="0">
                <a:solidFill>
                  <a:schemeClr val="bg1"/>
                </a:solidFill>
                <a:cs typeface="Arial" panose="020B0604020202020204" pitchFamily="34" charset="0"/>
              </a:rPr>
              <a:t>Predicts potential outbreaks based on environmental patterns (not just reacting to visible symptoms).</a:t>
            </a:r>
          </a:p>
          <a:p>
            <a:pPr marL="628650" lvl="1" indent="-171450">
              <a:lnSpc>
                <a:spcPts val="1782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Holistic Soil Health: </a:t>
            </a:r>
            <a:r>
              <a:rPr lang="en-US" sz="1200" dirty="0">
                <a:solidFill>
                  <a:schemeClr val="bg1"/>
                </a:solidFill>
                <a:cs typeface="Arial" panose="020B0604020202020204" pitchFamily="34" charset="0"/>
              </a:rPr>
              <a:t>Tracks moisture, simulated pH, and simulated NPK for complete fertilizer and watering recommendations.</a:t>
            </a:r>
          </a:p>
          <a:p>
            <a:pPr marL="628650" lvl="1" indent="-171450">
              <a:lnSpc>
                <a:spcPts val="1782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Mobile-First &amp; Accessible: </a:t>
            </a:r>
            <a:r>
              <a:rPr lang="en-US" sz="1200" dirty="0">
                <a:solidFill>
                  <a:schemeClr val="bg1"/>
                </a:solidFill>
                <a:cs typeface="Arial" panose="020B0604020202020204" pitchFamily="34" charset="0"/>
              </a:rPr>
              <a:t>Designed for ease of use on smartphones, with critical alerts via SMS for wider reach.</a:t>
            </a:r>
            <a:endParaRPr lang="en-US" sz="1200" kern="0" spc="-27" dirty="0">
              <a:solidFill>
                <a:srgbClr val="FFFFFF">
                  <a:alpha val="99000"/>
                </a:srgbClr>
              </a:solidFill>
              <a:ea typeface="Inter" pitchFamily="34" charset="-122"/>
              <a:cs typeface="Arial" panose="020B0604020202020204" pitchFamily="34" charset="0"/>
            </a:endParaRPr>
          </a:p>
          <a:p>
            <a:pPr marL="228600" indent="-228600">
              <a:lnSpc>
                <a:spcPts val="1782"/>
              </a:lnSpc>
              <a:buSzPct val="100000"/>
              <a:buAutoNum type="arabicPeriod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Smart Automated Irrigation:</a:t>
            </a:r>
            <a:r>
              <a:rPr lang="en-US" sz="1200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 Automatically regulates water flow through a relay-controlled pump based on real-time soil moisture data.</a:t>
            </a:r>
          </a:p>
          <a:p>
            <a:pPr marL="228600" indent="-228600">
              <a:lnSpc>
                <a:spcPts val="1782"/>
              </a:lnSpc>
              <a:buSzPct val="100000"/>
              <a:buAutoNum type="arabicPeriod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Cloud-Connected Dashboard: </a:t>
            </a:r>
            <a:r>
              <a:rPr lang="en-US" sz="1200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Live monitoring made easy — view soil data and irrigation status anytime via the Blynk app or web dashboard.</a:t>
            </a:r>
          </a:p>
          <a:p>
            <a:pPr marL="228600" indent="-228600">
              <a:lnSpc>
                <a:spcPts val="1782"/>
              </a:lnSpc>
              <a:buSzPct val="100000"/>
              <a:buAutoNum type="arabicPeriod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Data-Driven Efficiency: </a:t>
            </a:r>
            <a:r>
              <a:rPr lang="en-US" sz="1200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Sensor analytics help optimize irrigation schedules and cut water wastage by up to 40%.</a:t>
            </a:r>
          </a:p>
          <a:p>
            <a:pPr marL="228600" indent="-228600">
              <a:lnSpc>
                <a:spcPts val="1782"/>
              </a:lnSpc>
              <a:buSzPct val="100000"/>
              <a:buAutoNum type="arabicPeriod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Scalable &amp; Affordable Design: </a:t>
            </a:r>
            <a:r>
              <a:rPr lang="en-US" sz="1200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Developed using low-cost, open-source hardware — making it practical for small and mid-scale farmers.</a:t>
            </a:r>
          </a:p>
          <a:p>
            <a:pPr marL="228600" indent="-228600">
              <a:lnSpc>
                <a:spcPts val="1782"/>
              </a:lnSpc>
              <a:buSzPct val="100000"/>
              <a:buAutoNum type="arabicPeriod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Built for Sustainability: </a:t>
            </a:r>
            <a:r>
              <a:rPr lang="en-US" sz="1200" kern="0" spc="-27" dirty="0">
                <a:solidFill>
                  <a:srgbClr val="FFFFFF">
                    <a:alpha val="99000"/>
                  </a:srgbClr>
                </a:solidFill>
                <a:ea typeface="Inter" pitchFamily="34" charset="-122"/>
                <a:cs typeface="Arial" panose="020B0604020202020204" pitchFamily="34" charset="0"/>
              </a:rPr>
              <a:t>Encourages water conservation and supports long-term soil health — advancing precision and sustainable farming.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9587" y="1257300"/>
            <a:ext cx="8131041" cy="33451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>
              <a:lnSpc>
                <a:spcPts val="1782"/>
              </a:lnSpc>
              <a:buSzPct val="100000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REFERENCE LINKS</a:t>
            </a:r>
          </a:p>
          <a:p>
            <a:pPr marL="342900" indent="-342900">
              <a:lnSpc>
                <a:spcPts val="1782"/>
              </a:lnSpc>
              <a:buSzPct val="100000"/>
              <a:buChar char="•"/>
            </a:pPr>
            <a:endParaRPr lang="en-US" sz="1200" b="1" kern="0" spc="-27" dirty="0">
              <a:solidFill>
                <a:srgbClr val="FFFFFF">
                  <a:alpha val="99000"/>
                </a:srgbClr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ts val="1782"/>
              </a:lnSpc>
              <a:buSzPct val="100000"/>
              <a:buChar char="•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GitHub repo link – </a:t>
            </a: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  <a:hlinkClick r:id="rId4"/>
              </a:rPr>
              <a:t>https://github.com/PrabhnoorSingh-IITM/AgroSense</a:t>
            </a:r>
            <a:endParaRPr lang="en-US" sz="1200" b="1" kern="0" spc="-27" dirty="0">
              <a:solidFill>
                <a:srgbClr val="FFFFFF">
                  <a:alpha val="99000"/>
                </a:srgbClr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ts val="1782"/>
              </a:lnSpc>
              <a:buSzPct val="100000"/>
              <a:buChar char="•"/>
            </a:pPr>
            <a:endParaRPr lang="en-US" sz="1200" b="1" kern="0" spc="-27" dirty="0">
              <a:solidFill>
                <a:srgbClr val="FFFFFF">
                  <a:alpha val="99000"/>
                </a:srgbClr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ts val="1782"/>
              </a:lnSpc>
              <a:buSzPct val="100000"/>
              <a:buChar char="•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Value </a:t>
            </a:r>
            <a:r>
              <a:rPr lang="en-US" sz="1200" b="1" kern="0" spc="-27" dirty="0" err="1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DataSet</a:t>
            </a: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 Link - </a:t>
            </a: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  <a:hlinkClick r:id="rId5"/>
              </a:rPr>
              <a:t>https://www.kaggle.com/datasets/siddharthss/crop-recommendation-dataset</a:t>
            </a:r>
            <a:endParaRPr lang="en-US" sz="1200" b="1" kern="0" spc="-27" dirty="0">
              <a:solidFill>
                <a:srgbClr val="FFFFFF">
                  <a:alpha val="99000"/>
                </a:srgbClr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ts val="1782"/>
              </a:lnSpc>
              <a:buSzPct val="100000"/>
              <a:buChar char="•"/>
            </a:pPr>
            <a:endParaRPr lang="en-US" sz="1200" b="1" kern="0" spc="-27" dirty="0">
              <a:solidFill>
                <a:srgbClr val="FFFFFF">
                  <a:alpha val="99000"/>
                </a:srgbClr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ts val="1782"/>
              </a:lnSpc>
              <a:buSzPct val="100000"/>
              <a:buChar char="•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Core Technologies &amp; APIs</a:t>
            </a:r>
          </a:p>
          <a:p>
            <a:pPr marL="800100" lvl="1" indent="-342900">
              <a:lnSpc>
                <a:spcPts val="1782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Firebase (Cloud Database &amp; Auth): </a:t>
            </a: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  <a:hlinkClick r:id="rId6"/>
              </a:rPr>
              <a:t>https://firebase.google.com/</a:t>
            </a:r>
            <a:endParaRPr lang="en-US" sz="1200" b="1" kern="0" spc="-27" dirty="0">
              <a:solidFill>
                <a:srgbClr val="FFFFFF">
                  <a:alpha val="99000"/>
                </a:srgbClr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  <a:p>
            <a:pPr marL="800100" lvl="1" indent="-342900">
              <a:lnSpc>
                <a:spcPts val="1782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Twilio (SMS API): </a:t>
            </a: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  <a:hlinkClick r:id="rId7"/>
              </a:rPr>
              <a:t>https://www.twilio.com/</a:t>
            </a:r>
            <a:endParaRPr lang="en-US" sz="1200" b="1" kern="0" spc="-27" dirty="0">
              <a:solidFill>
                <a:srgbClr val="FFFFFF">
                  <a:alpha val="99000"/>
                </a:srgbClr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  <a:p>
            <a:pPr marL="800100" lvl="1" indent="-342900">
              <a:lnSpc>
                <a:spcPts val="1782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Flask (Python Backend Framework): </a:t>
            </a: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  <a:hlinkClick r:id="rId8"/>
              </a:rPr>
              <a:t>https://flask.palletsprojects.com/</a:t>
            </a:r>
            <a:endParaRPr lang="en-US" sz="1200" b="1" kern="0" spc="-27" dirty="0">
              <a:solidFill>
                <a:srgbClr val="FFFFFF">
                  <a:alpha val="99000"/>
                </a:srgbClr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  <a:p>
            <a:pPr marL="800100" lvl="1" indent="-342900">
              <a:lnSpc>
                <a:spcPts val="1782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</a:rPr>
              <a:t>Chart.js (Frontend Graphing): </a:t>
            </a:r>
            <a:r>
              <a:rPr lang="en-US" sz="1200" b="1" kern="0" spc="-27" dirty="0">
                <a:solidFill>
                  <a:srgbClr val="FFFFFF">
                    <a:alpha val="99000"/>
                  </a:srgbClr>
                </a:solidFill>
                <a:latin typeface="Arial" panose="020B0604020202020204" pitchFamily="34" charset="0"/>
                <a:ea typeface="Inter" pitchFamily="34" charset="-122"/>
                <a:cs typeface="Arial" panose="020B0604020202020204" pitchFamily="34" charset="0"/>
                <a:hlinkClick r:id="rId9"/>
              </a:rPr>
              <a:t>https://www.chartjs.org/</a:t>
            </a:r>
            <a:endParaRPr lang="en-US" sz="1200" b="1" kern="0" spc="-27" dirty="0">
              <a:solidFill>
                <a:srgbClr val="FFFFFF">
                  <a:alpha val="99000"/>
                </a:srgbClr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ts val="1782"/>
              </a:lnSpc>
              <a:buSzPct val="100000"/>
              <a:buChar char="•"/>
            </a:pPr>
            <a:endParaRPr lang="en-US" sz="1200" b="1" kern="0" spc="-27" dirty="0">
              <a:solidFill>
                <a:srgbClr val="FFFFFF">
                  <a:alpha val="99000"/>
                </a:srgbClr>
              </a:solidFill>
              <a:latin typeface="Arial" panose="020B0604020202020204" pitchFamily="34" charset="0"/>
              <a:ea typeface="Inter" pitchFamily="34" charset="-122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1790700" y="414338"/>
            <a:ext cx="5562600" cy="42862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lnSpc>
                <a:spcPts val="3375"/>
              </a:lnSpc>
              <a:buNone/>
            </a:pPr>
            <a:r>
              <a:rPr lang="en-US" sz="2813" b="1" kern="0" spc="141" dirty="0">
                <a:solidFill>
                  <a:srgbClr val="FFFFFF">
                    <a:alpha val="99000"/>
                  </a:srgbClr>
                </a:solidFill>
                <a:latin typeface="Agency FB" panose="020B0503020202020204" pitchFamily="34" charset="0"/>
                <a:ea typeface="Anonymous Pro" pitchFamily="34" charset="-122"/>
                <a:cs typeface="Anonymous Pro" pitchFamily="34" charset="-120"/>
              </a:rPr>
              <a:t>REFERENCES/LINKS</a:t>
            </a:r>
            <a:endParaRPr lang="en-US" sz="2813" b="1" dirty="0">
              <a:latin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3525" y="1966912"/>
            <a:ext cx="6081713" cy="12096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</TotalTime>
  <Words>1556</Words>
  <Application>Microsoft Office PowerPoint</Application>
  <PresentationFormat>On-screen Show (16:9)</PresentationFormat>
  <Paragraphs>179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Agency FB</vt:lpstr>
      <vt:lpstr>Aptos</vt:lpstr>
      <vt:lpstr>Arial</vt:lpstr>
      <vt:lpstr>Courier New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jaisveen kaur</cp:lastModifiedBy>
  <cp:revision>2</cp:revision>
  <dcterms:created xsi:type="dcterms:W3CDTF">2025-10-25T08:10:31Z</dcterms:created>
  <dcterms:modified xsi:type="dcterms:W3CDTF">2025-10-30T17:09:40Z</dcterms:modified>
</cp:coreProperties>
</file>